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90" r:id="rId1"/>
    <p:sldMasterId id="2147483998" r:id="rId2"/>
    <p:sldMasterId id="2147484024" r:id="rId3"/>
    <p:sldMasterId id="2147484038" r:id="rId4"/>
  </p:sldMasterIdLst>
  <p:notesMasterIdLst>
    <p:notesMasterId r:id="rId14"/>
  </p:notesMasterIdLst>
  <p:handoutMasterIdLst>
    <p:handoutMasterId r:id="rId15"/>
  </p:handoutMasterIdLst>
  <p:sldIdLst>
    <p:sldId id="380" r:id="rId5"/>
    <p:sldId id="374" r:id="rId6"/>
    <p:sldId id="376" r:id="rId7"/>
    <p:sldId id="377" r:id="rId8"/>
    <p:sldId id="383" r:id="rId9"/>
    <p:sldId id="375" r:id="rId10"/>
    <p:sldId id="379" r:id="rId11"/>
    <p:sldId id="384" r:id="rId12"/>
    <p:sldId id="385" r:id="rId13"/>
  </p:sldIdLst>
  <p:sldSz cx="9144000" cy="6858000" type="screen4x3"/>
  <p:notesSz cx="9939338" cy="68072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微軟正黑體" pitchFamily="34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5" userDrawn="1">
          <p15:clr>
            <a:srgbClr val="A4A3A4"/>
          </p15:clr>
        </p15:guide>
        <p15:guide id="2" pos="3133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FF"/>
    <a:srgbClr val="FFFFFF"/>
    <a:srgbClr val="0000FF"/>
    <a:srgbClr val="3333FF"/>
    <a:srgbClr val="E4C9FF"/>
    <a:srgbClr val="3333CC"/>
    <a:srgbClr val="F7F7F7"/>
    <a:srgbClr val="F2F6EA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淺色樣式 3 - 輔色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69C7853C-536D-4A76-A0AE-DD22124D55A5}" styleName="佈景主題樣式 1 - 輔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佈景主題樣式 1 - 輔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912C8C85-51F0-491E-9774-3900AFEF0FD7}" styleName="淺色樣式 2 - 輔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2DE63D5-997A-4646-A377-4702673A728D}" styleName="淺色樣式 2 - 輔色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DCAF9ED-07DC-4A11-8D7F-57B35C25682E}" styleName="中等深淺樣式 1 - 輔色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中等深淺樣式 1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2" autoAdjust="0"/>
    <p:restoredTop sz="97089" autoAdjust="0"/>
  </p:normalViewPr>
  <p:slideViewPr>
    <p:cSldViewPr>
      <p:cViewPr varScale="1">
        <p:scale>
          <a:sx n="77" d="100"/>
          <a:sy n="77" d="100"/>
        </p:scale>
        <p:origin x="1483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962"/>
    </p:cViewPr>
  </p:sorterViewPr>
  <p:notesViewPr>
    <p:cSldViewPr>
      <p:cViewPr varScale="1">
        <p:scale>
          <a:sx n="55" d="100"/>
          <a:sy n="55" d="100"/>
        </p:scale>
        <p:origin x="-2826" y="-90"/>
      </p:cViewPr>
      <p:guideLst>
        <p:guide orient="horz" pos="2145"/>
        <p:guide pos="313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1210" y="2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1210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35F7CE27-2BB6-468F-BA02-A6A8CECE87BA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497748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210" y="2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7075" y="509588"/>
            <a:ext cx="3405188" cy="2552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3471" y="3233968"/>
            <a:ext cx="7952399" cy="3063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/>
              <a:t>按一下以編輯母片</a:t>
            </a:r>
          </a:p>
          <a:p>
            <a:pPr lvl="1"/>
            <a:r>
              <a:rPr lang="zh-TW" altLang="en-US" noProof="0"/>
              <a:t>第二層</a:t>
            </a:r>
          </a:p>
          <a:p>
            <a:pPr lvl="2"/>
            <a:r>
              <a:rPr lang="zh-TW" altLang="en-US" noProof="0"/>
              <a:t>第三層</a:t>
            </a:r>
          </a:p>
          <a:p>
            <a:pPr lvl="3"/>
            <a:r>
              <a:rPr lang="zh-TW" altLang="en-US" noProof="0"/>
              <a:t>第四層</a:t>
            </a:r>
          </a:p>
          <a:p>
            <a:pPr lvl="4"/>
            <a:r>
              <a:rPr lang="zh-TW" altLang="en-US" noProof="0"/>
              <a:t>第五層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210" y="6465747"/>
            <a:ext cx="4305809" cy="3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50" tIns="45775" rIns="91550" bIns="45775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063187BD-5DFE-461E-A2E6-B74DF8EF45B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094154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69368" y="5589240"/>
            <a:ext cx="6400800" cy="57606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800" b="1">
                <a:solidFill>
                  <a:srgbClr val="0056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/>
              <a:t>按一下以編輯母片副標題樣式</a:t>
            </a:r>
          </a:p>
        </p:txBody>
      </p:sp>
      <p:sp>
        <p:nvSpPr>
          <p:cNvPr id="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712968" y="6525384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90617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95918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19478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12310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807796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905443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606922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>
            <a:grpSpLocks/>
          </p:cNvGrpSpPr>
          <p:nvPr userDrawn="1"/>
        </p:nvGrpSpPr>
        <p:grpSpPr bwMode="auto">
          <a:xfrm>
            <a:off x="34925" y="971550"/>
            <a:ext cx="9109075" cy="153988"/>
            <a:chOff x="572" y="432"/>
            <a:chExt cx="4108" cy="106"/>
          </a:xfrm>
        </p:grpSpPr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572" y="432"/>
              <a:ext cx="2028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7" name="Rectangle 12"/>
            <p:cNvSpPr>
              <a:spLocks noChangeArrowheads="1"/>
            </p:cNvSpPr>
            <p:nvPr/>
          </p:nvSpPr>
          <p:spPr bwMode="auto">
            <a:xfrm>
              <a:off x="2600" y="432"/>
              <a:ext cx="2080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</p:grpSp>
      <p:sp>
        <p:nvSpPr>
          <p:cNvPr id="8" name="Rectangle 13"/>
          <p:cNvSpPr>
            <a:spLocks noChangeArrowheads="1"/>
          </p:cNvSpPr>
          <p:nvPr userDrawn="1"/>
        </p:nvSpPr>
        <p:spPr bwMode="auto">
          <a:xfrm>
            <a:off x="42863" y="481013"/>
            <a:ext cx="554037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ctr" eaLnBrk="1" hangingPunct="1"/>
            <a:r>
              <a:rPr lang="en-US" altLang="zh-TW" sz="1400" b="1">
                <a:solidFill>
                  <a:srgbClr val="000000"/>
                </a:solidFill>
              </a:rPr>
              <a:t>IDB</a:t>
            </a:r>
          </a:p>
        </p:txBody>
      </p:sp>
      <p:grpSp>
        <p:nvGrpSpPr>
          <p:cNvPr id="9" name="Group 14"/>
          <p:cNvGrpSpPr>
            <a:grpSpLocks/>
          </p:cNvGrpSpPr>
          <p:nvPr userDrawn="1"/>
        </p:nvGrpSpPr>
        <p:grpSpPr bwMode="auto">
          <a:xfrm>
            <a:off x="100013" y="107950"/>
            <a:ext cx="423862" cy="339725"/>
            <a:chOff x="129" y="115"/>
            <a:chExt cx="348" cy="285"/>
          </a:xfrm>
        </p:grpSpPr>
        <p:sp>
          <p:nvSpPr>
            <p:cNvPr id="10" name="Freeform 15"/>
            <p:cNvSpPr>
              <a:spLocks/>
            </p:cNvSpPr>
            <p:nvPr/>
          </p:nvSpPr>
          <p:spPr bwMode="auto">
            <a:xfrm>
              <a:off x="129" y="115"/>
              <a:ext cx="259" cy="282"/>
            </a:xfrm>
            <a:custGeom>
              <a:avLst/>
              <a:gdLst>
                <a:gd name="T0" fmla="*/ 3641 w 239"/>
                <a:gd name="T1" fmla="*/ 0 h 299"/>
                <a:gd name="T2" fmla="*/ 1221 w 239"/>
                <a:gd name="T3" fmla="*/ 1 h 299"/>
                <a:gd name="T4" fmla="*/ 0 w 239"/>
                <a:gd name="T5" fmla="*/ 21 h 299"/>
                <a:gd name="T6" fmla="*/ 1216 w 239"/>
                <a:gd name="T7" fmla="*/ 41 h 299"/>
                <a:gd name="T8" fmla="*/ 1216 w 239"/>
                <a:gd name="T9" fmla="*/ 38 h 299"/>
                <a:gd name="T10" fmla="*/ 1235 w 239"/>
                <a:gd name="T11" fmla="*/ 36 h 299"/>
                <a:gd name="T12" fmla="*/ 1252 w 239"/>
                <a:gd name="T13" fmla="*/ 33 h 299"/>
                <a:gd name="T14" fmla="*/ 1338 w 239"/>
                <a:gd name="T15" fmla="*/ 30 h 299"/>
                <a:gd name="T16" fmla="*/ 1356 w 239"/>
                <a:gd name="T17" fmla="*/ 29 h 299"/>
                <a:gd name="T18" fmla="*/ 1428 w 239"/>
                <a:gd name="T19" fmla="*/ 27 h 299"/>
                <a:gd name="T20" fmla="*/ 1471 w 239"/>
                <a:gd name="T21" fmla="*/ 25 h 299"/>
                <a:gd name="T22" fmla="*/ 1505 w 239"/>
                <a:gd name="T23" fmla="*/ 24 h 299"/>
                <a:gd name="T24" fmla="*/ 1592 w 239"/>
                <a:gd name="T25" fmla="*/ 23 h 299"/>
                <a:gd name="T26" fmla="*/ 1571 w 239"/>
                <a:gd name="T27" fmla="*/ 24 h 299"/>
                <a:gd name="T28" fmla="*/ 1610 w 239"/>
                <a:gd name="T29" fmla="*/ 23 h 299"/>
                <a:gd name="T30" fmla="*/ 1702 w 239"/>
                <a:gd name="T31" fmla="*/ 21 h 299"/>
                <a:gd name="T32" fmla="*/ 1869 w 239"/>
                <a:gd name="T33" fmla="*/ 19 h 299"/>
                <a:gd name="T34" fmla="*/ 2075 w 239"/>
                <a:gd name="T35" fmla="*/ 15 h 299"/>
                <a:gd name="T36" fmla="*/ 2392 w 239"/>
                <a:gd name="T37" fmla="*/ 10 h 299"/>
                <a:gd name="T38" fmla="*/ 2809 w 239"/>
                <a:gd name="T39" fmla="*/ 8 h 299"/>
                <a:gd name="T40" fmla="*/ 3146 w 239"/>
                <a:gd name="T41" fmla="*/ 8 h 299"/>
                <a:gd name="T42" fmla="*/ 3641 w 239"/>
                <a:gd name="T43" fmla="*/ 0 h 2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39" h="299">
                  <a:moveTo>
                    <a:pt x="238" y="0"/>
                  </a:moveTo>
                  <a:lnTo>
                    <a:pt x="79" y="1"/>
                  </a:lnTo>
                  <a:lnTo>
                    <a:pt x="0" y="147"/>
                  </a:lnTo>
                  <a:lnTo>
                    <a:pt x="78" y="298"/>
                  </a:lnTo>
                  <a:lnTo>
                    <a:pt x="78" y="277"/>
                  </a:lnTo>
                  <a:lnTo>
                    <a:pt x="80" y="263"/>
                  </a:lnTo>
                  <a:lnTo>
                    <a:pt x="82" y="240"/>
                  </a:lnTo>
                  <a:lnTo>
                    <a:pt x="87" y="220"/>
                  </a:lnTo>
                  <a:lnTo>
                    <a:pt x="88" y="215"/>
                  </a:lnTo>
                  <a:lnTo>
                    <a:pt x="92" y="201"/>
                  </a:lnTo>
                  <a:lnTo>
                    <a:pt x="96" y="188"/>
                  </a:lnTo>
                  <a:lnTo>
                    <a:pt x="99" y="179"/>
                  </a:lnTo>
                  <a:lnTo>
                    <a:pt x="103" y="170"/>
                  </a:lnTo>
                  <a:lnTo>
                    <a:pt x="102" y="173"/>
                  </a:lnTo>
                  <a:lnTo>
                    <a:pt x="106" y="163"/>
                  </a:lnTo>
                  <a:lnTo>
                    <a:pt x="111" y="152"/>
                  </a:lnTo>
                  <a:lnTo>
                    <a:pt x="121" y="130"/>
                  </a:lnTo>
                  <a:lnTo>
                    <a:pt x="137" y="105"/>
                  </a:lnTo>
                  <a:lnTo>
                    <a:pt x="156" y="80"/>
                  </a:lnTo>
                  <a:lnTo>
                    <a:pt x="183" y="48"/>
                  </a:lnTo>
                  <a:lnTo>
                    <a:pt x="204" y="29"/>
                  </a:lnTo>
                  <a:lnTo>
                    <a:pt x="23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1" name="Freeform 16"/>
            <p:cNvSpPr>
              <a:spLocks/>
            </p:cNvSpPr>
            <p:nvPr/>
          </p:nvSpPr>
          <p:spPr bwMode="auto">
            <a:xfrm>
              <a:off x="281" y="115"/>
              <a:ext cx="196" cy="285"/>
            </a:xfrm>
            <a:custGeom>
              <a:avLst/>
              <a:gdLst>
                <a:gd name="T0" fmla="*/ 1027 w 183"/>
                <a:gd name="T1" fmla="*/ 47 h 301"/>
                <a:gd name="T2" fmla="*/ 1886 w 183"/>
                <a:gd name="T3" fmla="*/ 24 h 301"/>
                <a:gd name="T4" fmla="*/ 1035 w 183"/>
                <a:gd name="T5" fmla="*/ 0 h 301"/>
                <a:gd name="T6" fmla="*/ 959 w 183"/>
                <a:gd name="T7" fmla="*/ 9 h 301"/>
                <a:gd name="T8" fmla="*/ 813 w 183"/>
                <a:gd name="T9" fmla="*/ 9 h 301"/>
                <a:gd name="T10" fmla="*/ 708 w 183"/>
                <a:gd name="T11" fmla="*/ 9 h 301"/>
                <a:gd name="T12" fmla="*/ 598 w 183"/>
                <a:gd name="T13" fmla="*/ 10 h 301"/>
                <a:gd name="T14" fmla="*/ 486 w 183"/>
                <a:gd name="T15" fmla="*/ 14 h 301"/>
                <a:gd name="T16" fmla="*/ 370 w 183"/>
                <a:gd name="T17" fmla="*/ 19 h 301"/>
                <a:gd name="T18" fmla="*/ 262 w 183"/>
                <a:gd name="T19" fmla="*/ 22 h 301"/>
                <a:gd name="T20" fmla="*/ 152 w 183"/>
                <a:gd name="T21" fmla="*/ 26 h 301"/>
                <a:gd name="T22" fmla="*/ 7 w 183"/>
                <a:gd name="T23" fmla="*/ 31 h 301"/>
                <a:gd name="T24" fmla="*/ 4 w 183"/>
                <a:gd name="T25" fmla="*/ 35 h 301"/>
                <a:gd name="T26" fmla="*/ 1 w 183"/>
                <a:gd name="T27" fmla="*/ 37 h 301"/>
                <a:gd name="T28" fmla="*/ 1 w 183"/>
                <a:gd name="T29" fmla="*/ 40 h 301"/>
                <a:gd name="T30" fmla="*/ 0 w 183"/>
                <a:gd name="T31" fmla="*/ 43 h 301"/>
                <a:gd name="T32" fmla="*/ 0 w 183"/>
                <a:gd name="T33" fmla="*/ 47 h 301"/>
                <a:gd name="T34" fmla="*/ 1027 w 183"/>
                <a:gd name="T35" fmla="*/ 47 h 3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3" h="301">
                  <a:moveTo>
                    <a:pt x="100" y="300"/>
                  </a:moveTo>
                  <a:lnTo>
                    <a:pt x="182" y="151"/>
                  </a:lnTo>
                  <a:lnTo>
                    <a:pt x="101" y="0"/>
                  </a:lnTo>
                  <a:lnTo>
                    <a:pt x="93" y="11"/>
                  </a:lnTo>
                  <a:lnTo>
                    <a:pt x="79" y="31"/>
                  </a:lnTo>
                  <a:lnTo>
                    <a:pt x="68" y="51"/>
                  </a:lnTo>
                  <a:lnTo>
                    <a:pt x="59" y="68"/>
                  </a:lnTo>
                  <a:lnTo>
                    <a:pt x="48" y="88"/>
                  </a:lnTo>
                  <a:lnTo>
                    <a:pt x="36" y="111"/>
                  </a:lnTo>
                  <a:lnTo>
                    <a:pt x="26" y="135"/>
                  </a:lnTo>
                  <a:lnTo>
                    <a:pt x="16" y="164"/>
                  </a:lnTo>
                  <a:lnTo>
                    <a:pt x="7" y="194"/>
                  </a:lnTo>
                  <a:lnTo>
                    <a:pt x="4" y="216"/>
                  </a:lnTo>
                  <a:lnTo>
                    <a:pt x="1" y="233"/>
                  </a:lnTo>
                  <a:lnTo>
                    <a:pt x="1" y="252"/>
                  </a:lnTo>
                  <a:lnTo>
                    <a:pt x="0" y="278"/>
                  </a:lnTo>
                  <a:lnTo>
                    <a:pt x="0" y="300"/>
                  </a:lnTo>
                  <a:lnTo>
                    <a:pt x="100" y="30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sp>
        <p:nvSpPr>
          <p:cNvPr id="2897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6667500" cy="1470025"/>
          </a:xfrm>
        </p:spPr>
        <p:txBody>
          <a:bodyPr/>
          <a:lstStyle>
            <a:lvl1pPr algn="r"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59563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12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02663" y="6323013"/>
            <a:ext cx="541337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AAB74-562C-44F3-95DB-34A5957C6218}" type="slidenum">
              <a:rPr lang="en-US" altLang="zh-TW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867000515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602663" y="6400800"/>
            <a:ext cx="541337" cy="457200"/>
          </a:xfrm>
          <a:ln/>
        </p:spPr>
        <p:txBody>
          <a:bodyPr/>
          <a:lstStyle>
            <a:lvl1pPr>
              <a:defRPr b="0" u="none">
                <a:effectLst/>
              </a:defRPr>
            </a:lvl1pPr>
          </a:lstStyle>
          <a:p>
            <a:pPr>
              <a:defRPr/>
            </a:pPr>
            <a:fld id="{083AAB74-562C-44F3-95DB-34A5957C6218}" type="slidenum">
              <a:rPr lang="en-US" altLang="zh-TW" smtClean="0"/>
              <a:pPr>
                <a:defRPr/>
              </a:pPr>
              <a:t>‹#›</a:t>
            </a:fld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3030565863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05C70-4CB2-4E69-A0D4-374704F8408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09013229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509588" y="1039813"/>
            <a:ext cx="3987800" cy="504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9788" y="1039813"/>
            <a:ext cx="3987800" cy="504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32E059-7E42-4DB9-81BD-CD31D1F13D7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2692546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sp>
        <p:nvSpPr>
          <p:cNvPr id="8" name="標題 1"/>
          <p:cNvSpPr>
            <a:spLocks noGrp="1"/>
          </p:cNvSpPr>
          <p:nvPr>
            <p:ph type="title"/>
          </p:nvPr>
        </p:nvSpPr>
        <p:spPr>
          <a:xfrm>
            <a:off x="0" y="117776"/>
            <a:ext cx="9144000" cy="792088"/>
          </a:xfrm>
          <a:prstGeom prst="rect">
            <a:avLst/>
          </a:prstGeom>
        </p:spPr>
        <p:txBody>
          <a:bodyPr/>
          <a:lstStyle>
            <a:lvl1pPr algn="ctr">
              <a:defRPr sz="36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9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542631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5803E-6038-44E2-978F-F6E21218019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864038132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B3888-ECD2-4742-BB73-749969CB2F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80645918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1746C0-21F2-4815-BEC0-CECAD935D36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88260474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A33B2-A7C6-45DD-B3EE-DDC8F32A658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2001522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C6D7E4-F398-44C6-A833-C80F3823283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99110744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AE426-F420-4897-B21E-A87F264714A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35907902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29388" y="101600"/>
            <a:ext cx="2108200" cy="5980113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203200" y="101600"/>
            <a:ext cx="6173788" cy="5980113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F2165C-C3FE-400A-A2B2-D64FEEBEA3A8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90453709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203200" y="101600"/>
            <a:ext cx="7793038" cy="736600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509588" y="1039813"/>
            <a:ext cx="8128000" cy="5041900"/>
          </a:xfrm>
        </p:spPr>
        <p:txBody>
          <a:bodyPr/>
          <a:lstStyle/>
          <a:p>
            <a:pPr lvl="0"/>
            <a:endParaRPr lang="zh-TW" altLang="en-US" noProof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16372B-AFB3-462E-A97D-CB0E9B04715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7183654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203200" y="101600"/>
            <a:ext cx="8434388" cy="5980113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7908F-8325-415D-8FD8-06F04C35BC5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9767769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7"/>
          <p:cNvSpPr>
            <a:spLocks noChangeArrowheads="1"/>
          </p:cNvSpPr>
          <p:nvPr userDrawn="1"/>
        </p:nvSpPr>
        <p:spPr bwMode="auto">
          <a:xfrm>
            <a:off x="0" y="6618288"/>
            <a:ext cx="9144000" cy="239712"/>
          </a:xfrm>
          <a:prstGeom prst="rect">
            <a:avLst/>
          </a:prstGeom>
          <a:solidFill>
            <a:srgbClr val="009F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lang="zh-TW" altLang="en-US" sz="1662" b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5" name="Picture 28" descr="itri_CEL_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928" y="206375"/>
            <a:ext cx="2652346" cy="614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7"/>
          <p:cNvSpPr>
            <a:spLocks noChangeArrowheads="1"/>
          </p:cNvSpPr>
          <p:nvPr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A2CC962D-6D4D-4A5A-B2C3-065CC634DBEB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182339" name="Rectangle 67"/>
          <p:cNvSpPr>
            <a:spLocks noGrp="1" noChangeArrowheads="1"/>
          </p:cNvSpPr>
          <p:nvPr>
            <p:ph type="ctrTitle"/>
          </p:nvPr>
        </p:nvSpPr>
        <p:spPr>
          <a:xfrm>
            <a:off x="899746" y="1484313"/>
            <a:ext cx="77724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lvl="0"/>
            <a:r>
              <a:rPr lang="zh-TW" altLang="en-US" noProof="0"/>
              <a:t>按一下以編輯母片標題樣式</a:t>
            </a:r>
          </a:p>
        </p:txBody>
      </p:sp>
      <p:sp>
        <p:nvSpPr>
          <p:cNvPr id="182340" name="Rectangle 68" descr="Rectangle: Click to edit Master text styles&#10;Second level&#10;Third level&#10;Fourth level&#10;Fifth level"/>
          <p:cNvSpPr>
            <a:spLocks noGrp="1" noChangeArrowheads="1"/>
          </p:cNvSpPr>
          <p:nvPr>
            <p:ph type="subTitle" idx="1"/>
          </p:nvPr>
        </p:nvSpPr>
        <p:spPr>
          <a:xfrm>
            <a:off x="2058866" y="4005263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Font typeface="Wingdings" pitchFamily="2" charset="2"/>
              <a:buNone/>
              <a:defRPr b="0"/>
            </a:lvl1pPr>
          </a:lstStyle>
          <a:p>
            <a:pPr lvl="0"/>
            <a:r>
              <a:rPr lang="zh-TW" altLang="en-US" noProof="0"/>
              <a:t>按一下以編輯母片副標題樣式</a:t>
            </a:r>
          </a:p>
        </p:txBody>
      </p:sp>
      <p:sp>
        <p:nvSpPr>
          <p:cNvPr id="7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380E2ABA-16AD-467E-A45F-0489F01DE8A0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68959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0" y="117776"/>
            <a:ext cx="9144000" cy="792088"/>
          </a:xfrm>
          <a:prstGeom prst="rect">
            <a:avLst/>
          </a:prstGeom>
        </p:spPr>
        <p:txBody>
          <a:bodyPr/>
          <a:lstStyle>
            <a:lvl1pPr algn="ctr">
              <a:defRPr sz="36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標楷體" panose="03000509000000000000" pitchFamily="65" charset="-120"/>
                <a:ea typeface="標楷體" panose="03000509000000000000" pitchFamily="65" charset="-120"/>
              </a:defRPr>
            </a:lvl1pPr>
          </a:lstStyle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2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1436020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 dirty="0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227106559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435" y="4407067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3692" b="1" cap="all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46"/>
            </a:lvl1pPr>
            <a:lvl2pPr marL="422041" indent="0">
              <a:buNone/>
              <a:defRPr sz="1662"/>
            </a:lvl2pPr>
            <a:lvl3pPr marL="844083" indent="0">
              <a:buNone/>
              <a:defRPr sz="1477"/>
            </a:lvl3pPr>
            <a:lvl4pPr marL="1266124" indent="0">
              <a:buNone/>
              <a:defRPr sz="1292"/>
            </a:lvl4pPr>
            <a:lvl5pPr marL="1688165" indent="0">
              <a:buNone/>
              <a:defRPr sz="1292"/>
            </a:lvl5pPr>
            <a:lvl6pPr marL="2110207" indent="0">
              <a:buNone/>
              <a:defRPr sz="1292"/>
            </a:lvl6pPr>
            <a:lvl7pPr marL="2532248" indent="0">
              <a:buNone/>
              <a:defRPr sz="1292"/>
            </a:lvl7pPr>
            <a:lvl8pPr marL="2954289" indent="0">
              <a:buNone/>
              <a:defRPr sz="1292"/>
            </a:lvl8pPr>
            <a:lvl9pPr marL="3376331" indent="0">
              <a:buNone/>
              <a:defRPr sz="1292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191791970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756138" y="1484313"/>
            <a:ext cx="3815862" cy="5040312"/>
          </a:xfrm>
          <a:prstGeom prst="rect">
            <a:avLst/>
          </a:prstGeo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12679" y="1484313"/>
            <a:ext cx="3815862" cy="5040312"/>
          </a:xfrm>
          <a:prstGeom prst="rect">
            <a:avLst/>
          </a:prstGeo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7197771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306" y="1535113"/>
            <a:ext cx="4041531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15" b="1"/>
            </a:lvl1pPr>
            <a:lvl2pPr marL="422041" indent="0">
              <a:buNone/>
              <a:defRPr sz="1846" b="1"/>
            </a:lvl2pPr>
            <a:lvl3pPr marL="844083" indent="0">
              <a:buNone/>
              <a:defRPr sz="1662" b="1"/>
            </a:lvl3pPr>
            <a:lvl4pPr marL="1266124" indent="0">
              <a:buNone/>
              <a:defRPr sz="1477" b="1"/>
            </a:lvl4pPr>
            <a:lvl5pPr marL="1688165" indent="0">
              <a:buNone/>
              <a:defRPr sz="1477" b="1"/>
            </a:lvl5pPr>
            <a:lvl6pPr marL="2110207" indent="0">
              <a:buNone/>
              <a:defRPr sz="1477" b="1"/>
            </a:lvl6pPr>
            <a:lvl7pPr marL="2532248" indent="0">
              <a:buNone/>
              <a:defRPr sz="1477" b="1"/>
            </a:lvl7pPr>
            <a:lvl8pPr marL="2954289" indent="0">
              <a:buNone/>
              <a:defRPr sz="1477" b="1"/>
            </a:lvl8pPr>
            <a:lvl9pPr marL="3376331" indent="0">
              <a:buNone/>
              <a:defRPr sz="1477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306" y="2174875"/>
            <a:ext cx="4041531" cy="3951288"/>
          </a:xfrm>
          <a:prstGeom prst="rect">
            <a:avLst/>
          </a:prstGeom>
        </p:spPr>
        <p:txBody>
          <a:bodyPr/>
          <a:lstStyle>
            <a:lvl1pPr>
              <a:defRPr sz="2215"/>
            </a:lvl1pPr>
            <a:lvl2pPr>
              <a:defRPr sz="1846"/>
            </a:lvl2pPr>
            <a:lvl3pPr>
              <a:defRPr sz="1662"/>
            </a:lvl3pPr>
            <a:lvl4pPr>
              <a:defRPr sz="1477"/>
            </a:lvl4pPr>
            <a:lvl5pPr>
              <a:defRPr sz="1477"/>
            </a:lvl5pPr>
            <a:lvl6pPr>
              <a:defRPr sz="1477"/>
            </a:lvl6pPr>
            <a:lvl7pPr>
              <a:defRPr sz="1477"/>
            </a:lvl7pPr>
            <a:lvl8pPr>
              <a:defRPr sz="1477"/>
            </a:lvl8pPr>
            <a:lvl9pPr>
              <a:defRPr sz="1477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332724495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7"/>
          <p:cNvSpPr>
            <a:spLocks noChangeArrowheads="1"/>
          </p:cNvSpPr>
          <p:nvPr userDrawn="1"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5C2089D4-4D4B-44D0-A305-DB8B8086C42E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72E418C3-741F-4ACD-99FA-EFDCBA416188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880800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7"/>
          <p:cNvSpPr>
            <a:spLocks noChangeArrowheads="1"/>
          </p:cNvSpPr>
          <p:nvPr userDrawn="1"/>
        </p:nvSpPr>
        <p:spPr bwMode="auto">
          <a:xfrm>
            <a:off x="7239000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D3942288-B423-4361-B4D9-871FF5255F8B}" type="slidenum">
              <a:rPr kumimoji="0" lang="en-US" altLang="zh-TW" sz="923" b="0" smtClean="0">
                <a:solidFill>
                  <a:srgbClr val="002060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923" b="0">
              <a:solidFill>
                <a:srgbClr val="002060"/>
              </a:solidFill>
              <a:latin typeface="Tahoma" panose="020B0604030504040204" pitchFamily="34" charset="0"/>
            </a:endParaRPr>
          </a:p>
        </p:txBody>
      </p:sp>
      <p:sp>
        <p:nvSpPr>
          <p:cNvPr id="3" name="Rectangle 72"/>
          <p:cNvSpPr>
            <a:spLocks noGrp="1" noChangeArrowheads="1"/>
          </p:cNvSpPr>
          <p:nvPr>
            <p:ph type="sldNum" sz="quarter" idx="10"/>
          </p:nvPr>
        </p:nvSpPr>
        <p:spPr bwMode="auto">
          <a:xfrm>
            <a:off x="7239000" y="6619876"/>
            <a:ext cx="1905000" cy="2381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923" b="0">
                <a:solidFill>
                  <a:srgbClr val="002060"/>
                </a:solidFill>
                <a:latin typeface="Tahoma" panose="020B0604030504040204" pitchFamily="34" charset="0"/>
              </a:defRPr>
            </a:lvl1pPr>
          </a:lstStyle>
          <a:p>
            <a:pPr>
              <a:defRPr/>
            </a:pPr>
            <a:fld id="{4F28412D-B1FD-45AB-8252-B4F727ADBD98}" type="slidenum">
              <a:rPr kumimoji="0" lang="en-US" altLang="zh-TW">
                <a:ea typeface="新細明體" panose="02020500000000000000" pitchFamily="18" charset="-120"/>
              </a:rPr>
              <a:pPr>
                <a:defRPr/>
              </a:pPr>
              <a:t>‹#›</a:t>
            </a:fld>
            <a:endParaRPr kumimoji="0" lang="en-US" altLang="zh-TW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28837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7" y="273050"/>
            <a:ext cx="3008435" cy="1162050"/>
          </a:xfrm>
          <a:prstGeom prst="rect">
            <a:avLst/>
          </a:prstGeom>
        </p:spPr>
        <p:txBody>
          <a:bodyPr/>
          <a:lstStyle>
            <a:lvl1pPr algn="l">
              <a:defRPr sz="1846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538" y="273217"/>
            <a:ext cx="5111262" cy="5853113"/>
          </a:xfrm>
          <a:prstGeom prst="rect">
            <a:avLst/>
          </a:prstGeom>
        </p:spPr>
        <p:txBody>
          <a:bodyPr/>
          <a:lstStyle>
            <a:lvl1pPr>
              <a:defRPr sz="2954"/>
            </a:lvl1pPr>
            <a:lvl2pPr>
              <a:defRPr sz="2585"/>
            </a:lvl2pPr>
            <a:lvl3pPr>
              <a:defRPr sz="2215"/>
            </a:lvl3pPr>
            <a:lvl4pPr>
              <a:defRPr sz="1846"/>
            </a:lvl4pPr>
            <a:lvl5pPr>
              <a:defRPr sz="1846"/>
            </a:lvl5pPr>
            <a:lvl6pPr>
              <a:defRPr sz="1846"/>
            </a:lvl6pPr>
            <a:lvl7pPr>
              <a:defRPr sz="1846"/>
            </a:lvl7pPr>
            <a:lvl8pPr>
              <a:defRPr sz="1846"/>
            </a:lvl8pPr>
            <a:lvl9pPr>
              <a:defRPr sz="1846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7" y="1435103"/>
            <a:ext cx="3008435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36730236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  <a:prstGeom prst="rect">
            <a:avLst/>
          </a:prstGeom>
        </p:spPr>
        <p:txBody>
          <a:bodyPr/>
          <a:lstStyle>
            <a:lvl1pPr algn="l">
              <a:defRPr sz="1846" b="1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954"/>
            </a:lvl1pPr>
            <a:lvl2pPr marL="422041" indent="0">
              <a:buNone/>
              <a:defRPr sz="2585"/>
            </a:lvl2pPr>
            <a:lvl3pPr marL="844083" indent="0">
              <a:buNone/>
              <a:defRPr sz="2215"/>
            </a:lvl3pPr>
            <a:lvl4pPr marL="1266124" indent="0">
              <a:buNone/>
              <a:defRPr sz="1846"/>
            </a:lvl4pPr>
            <a:lvl5pPr marL="1688165" indent="0">
              <a:buNone/>
              <a:defRPr sz="1846"/>
            </a:lvl5pPr>
            <a:lvl6pPr marL="2110207" indent="0">
              <a:buNone/>
              <a:defRPr sz="1846"/>
            </a:lvl6pPr>
            <a:lvl7pPr marL="2532248" indent="0">
              <a:buNone/>
              <a:defRPr sz="1846"/>
            </a:lvl7pPr>
            <a:lvl8pPr marL="2954289" indent="0">
              <a:buNone/>
              <a:defRPr sz="1846"/>
            </a:lvl8pPr>
            <a:lvl9pPr marL="3376331" indent="0">
              <a:buNone/>
              <a:defRPr sz="1846"/>
            </a:lvl9pPr>
          </a:lstStyle>
          <a:p>
            <a:pPr lvl="0"/>
            <a:endParaRPr lang="zh-TW" altLang="en-US" noProof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92"/>
            </a:lvl1pPr>
            <a:lvl2pPr marL="422041" indent="0">
              <a:buNone/>
              <a:defRPr sz="1108"/>
            </a:lvl2pPr>
            <a:lvl3pPr marL="844083" indent="0">
              <a:buNone/>
              <a:defRPr sz="923"/>
            </a:lvl3pPr>
            <a:lvl4pPr marL="1266124" indent="0">
              <a:buNone/>
              <a:defRPr sz="831"/>
            </a:lvl4pPr>
            <a:lvl5pPr marL="1688165" indent="0">
              <a:buNone/>
              <a:defRPr sz="831"/>
            </a:lvl5pPr>
            <a:lvl6pPr marL="2110207" indent="0">
              <a:buNone/>
              <a:defRPr sz="831"/>
            </a:lvl6pPr>
            <a:lvl7pPr marL="2532248" indent="0">
              <a:buNone/>
              <a:defRPr sz="831"/>
            </a:lvl7pPr>
            <a:lvl8pPr marL="2954289" indent="0">
              <a:buNone/>
              <a:defRPr sz="831"/>
            </a:lvl8pPr>
            <a:lvl9pPr marL="3376331" indent="0">
              <a:buNone/>
              <a:defRPr sz="83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</p:spTree>
    <p:extLst>
      <p:ext uri="{BB962C8B-B14F-4D97-AF65-F5344CB8AC3E}">
        <p14:creationId xmlns:p14="http://schemas.microsoft.com/office/powerpoint/2010/main" val="72523166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405415118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3622" y="167"/>
            <a:ext cx="1954823" cy="6524625"/>
          </a:xfrm>
          <a:prstGeom prst="rect">
            <a:avLst/>
          </a:prstGeom>
        </p:spPr>
        <p:txBody>
          <a:bodyPr vert="eaVert"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756139" y="167"/>
            <a:ext cx="5726723" cy="65246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847102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8604448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4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6182804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標題及圖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05962" y="3"/>
            <a:ext cx="7772400" cy="963613"/>
          </a:xfrm>
          <a:prstGeom prst="rect">
            <a:avLst/>
          </a:prstGeo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表版面配置區 2"/>
          <p:cNvSpPr>
            <a:spLocks noGrp="1"/>
          </p:cNvSpPr>
          <p:nvPr>
            <p:ph type="chart" idx="1"/>
          </p:nvPr>
        </p:nvSpPr>
        <p:spPr>
          <a:xfrm>
            <a:off x="756138" y="1484313"/>
            <a:ext cx="7772400" cy="5040312"/>
          </a:xfrm>
          <a:prstGeom prst="rect">
            <a:avLst/>
          </a:prstGeom>
        </p:spPr>
        <p:txBody>
          <a:bodyPr/>
          <a:lstStyle/>
          <a:p>
            <a:pPr lvl="0"/>
            <a:endParaRPr lang="zh-TW" altLang="en-US" noProof="0"/>
          </a:p>
        </p:txBody>
      </p:sp>
    </p:spTree>
    <p:extLst>
      <p:ext uri="{BB962C8B-B14F-4D97-AF65-F5344CB8AC3E}">
        <p14:creationId xmlns:p14="http://schemas.microsoft.com/office/powerpoint/2010/main" val="35962892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內容版面配置區 1"/>
          <p:cNvSpPr>
            <a:spLocks noGrp="1"/>
          </p:cNvSpPr>
          <p:nvPr>
            <p:ph/>
          </p:nvPr>
        </p:nvSpPr>
        <p:spPr>
          <a:xfrm>
            <a:off x="756222" y="167"/>
            <a:ext cx="7822223" cy="65246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68886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591260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73679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73281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8849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67632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5" Type="http://schemas.openxmlformats.org/officeDocument/2006/relationships/image" Target="../media/image4.jpeg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268760"/>
            <a:ext cx="8229600" cy="48574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dirty="0"/>
              <a:t>按一下以編輯母片文字樣式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</a:p>
        </p:txBody>
      </p:sp>
      <p:grpSp>
        <p:nvGrpSpPr>
          <p:cNvPr id="13" name="Group 12"/>
          <p:cNvGrpSpPr>
            <a:grpSpLocks/>
          </p:cNvGrpSpPr>
          <p:nvPr userDrawn="1"/>
        </p:nvGrpSpPr>
        <p:grpSpPr bwMode="auto">
          <a:xfrm>
            <a:off x="265113" y="946150"/>
            <a:ext cx="8626475" cy="71438"/>
            <a:chOff x="611" y="384"/>
            <a:chExt cx="4450" cy="106"/>
          </a:xfrm>
        </p:grpSpPr>
        <p:sp>
          <p:nvSpPr>
            <p:cNvPr id="14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</p:grpSp>
      <p:sp>
        <p:nvSpPr>
          <p:cNvPr id="17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40960" y="6492875"/>
            <a:ext cx="539552" cy="360000"/>
          </a:xfrm>
          <a:prstGeom prst="rect">
            <a:avLst/>
          </a:prstGeom>
        </p:spPr>
        <p:txBody>
          <a:bodyPr anchor="ctr"/>
          <a:lstStyle>
            <a:lvl1pPr algn="ctr">
              <a:defRPr sz="1000">
                <a:solidFill>
                  <a:srgbClr val="005696"/>
                </a:solidFill>
              </a:defRPr>
            </a:lvl1pPr>
          </a:lstStyle>
          <a:p>
            <a:fld id="{D2E66F79-61AC-4704-8608-1544BA57B419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6A212256-7AE8-4D4E-B459-4025C0E54404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44"/>
            <a:ext cx="1483532" cy="5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970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6" r:id="rId3"/>
    <p:sldLayoutId id="2147483997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914400" rtl="0" eaLnBrk="1" latinLnBrk="0" hangingPunct="1">
        <a:spcBef>
          <a:spcPct val="20000"/>
        </a:spcBef>
        <a:buFont typeface="+mj-ea"/>
        <a:buAutoNum type="ea1ChtPeriod"/>
        <a:defRPr sz="24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005696"/>
          </a:solidFill>
          <a:latin typeface="標楷體" panose="03000509000000000000" pitchFamily="65" charset="-120"/>
          <a:ea typeface="標楷體" panose="03000509000000000000" pitchFamily="65" charset="-12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2E45F4-8D7E-41F6-A8EA-D92FB085B685}" type="datetimeFigureOut">
              <a:rPr lang="zh-TW" altLang="en-US" smtClean="0"/>
              <a:t>2024/11/20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163A9-D1EB-4EA9-881F-E31066AE9389}" type="slidenum">
              <a:rPr lang="zh-TW" altLang="en-US" smtClean="0"/>
              <a:t>‹#›</a:t>
            </a:fld>
            <a:endParaRPr lang="zh-TW" altLang="en-US"/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id="{4229911A-712B-497F-B4B7-2E143B5114FD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1544"/>
            <a:ext cx="1483532" cy="545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4430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4001" r:id="rId3"/>
    <p:sldLayoutId id="2147484002" r:id="rId4"/>
    <p:sldLayoutId id="2147484003" r:id="rId5"/>
    <p:sldLayoutId id="2147484004" r:id="rId6"/>
    <p:sldLayoutId id="2147484005" r:id="rId7"/>
    <p:sldLayoutId id="2147484006" r:id="rId8"/>
    <p:sldLayoutId id="2147484007" r:id="rId9"/>
    <p:sldLayoutId id="2147484008" r:id="rId10"/>
    <p:sldLayoutId id="21474840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03200" y="101600"/>
            <a:ext cx="7793038" cy="73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按一下以編輯母片標題樣式</a:t>
            </a:r>
          </a:p>
        </p:txBody>
      </p:sp>
      <p:sp>
        <p:nvSpPr>
          <p:cNvPr id="1029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1039813"/>
            <a:ext cx="8128000" cy="504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/>
              <a:t>按一下以編輯母片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288773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11183" y="6356176"/>
            <a:ext cx="5413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kumimoji="0" sz="1200" b="0" u="none">
                <a:solidFill>
                  <a:srgbClr val="663300"/>
                </a:solidFill>
                <a:effectLst/>
              </a:defRPr>
            </a:lvl1pPr>
          </a:lstStyle>
          <a:p>
            <a:pPr>
              <a:defRPr/>
            </a:pPr>
            <a:fld id="{EABF5B5B-61FB-40C2-9929-BA0A80284DAD}" type="slidenum">
              <a:rPr lang="en-US" altLang="zh-TW" smtClean="0">
                <a:latin typeface="Times New Roman" pitchFamily="18" charset="0"/>
                <a:ea typeface="標楷體" pitchFamily="65" charset="-120"/>
              </a:rPr>
              <a:pPr>
                <a:defRPr/>
              </a:pPr>
              <a:t>‹#›</a:t>
            </a:fld>
            <a:endParaRPr lang="en-US" altLang="zh-TW" dirty="0">
              <a:latin typeface="Times New Roman" pitchFamily="18" charset="0"/>
              <a:ea typeface="標楷體" pitchFamily="65" charset="-120"/>
            </a:endParaRPr>
          </a:p>
        </p:txBody>
      </p:sp>
      <p:sp>
        <p:nvSpPr>
          <p:cNvPr id="1031" name="Rectangle 7"/>
          <p:cNvSpPr>
            <a:spLocks noChangeArrowheads="1"/>
          </p:cNvSpPr>
          <p:nvPr userDrawn="1"/>
        </p:nvSpPr>
        <p:spPr bwMode="auto">
          <a:xfrm>
            <a:off x="42863" y="481013"/>
            <a:ext cx="554037" cy="16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 anchor="ctr"/>
          <a:lstStyle>
            <a:lvl1pPr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imes New Roman" pitchFamily="18" charset="0"/>
                <a:ea typeface="標楷體" pitchFamily="65" charset="-120"/>
              </a:defRPr>
            </a:lvl9pPr>
          </a:lstStyle>
          <a:p>
            <a:pPr algn="ctr" eaLnBrk="1" hangingPunct="1"/>
            <a:r>
              <a:rPr lang="en-US" altLang="zh-TW" sz="1400" b="1">
                <a:solidFill>
                  <a:srgbClr val="000000"/>
                </a:solidFill>
              </a:rPr>
              <a:t>IDB</a:t>
            </a:r>
          </a:p>
        </p:txBody>
      </p:sp>
      <p:grpSp>
        <p:nvGrpSpPr>
          <p:cNvPr id="1032" name="Group 8"/>
          <p:cNvGrpSpPr>
            <a:grpSpLocks/>
          </p:cNvGrpSpPr>
          <p:nvPr userDrawn="1"/>
        </p:nvGrpSpPr>
        <p:grpSpPr bwMode="auto">
          <a:xfrm>
            <a:off x="100013" y="107950"/>
            <a:ext cx="423862" cy="339725"/>
            <a:chOff x="129" y="115"/>
            <a:chExt cx="348" cy="285"/>
          </a:xfrm>
        </p:grpSpPr>
        <p:sp>
          <p:nvSpPr>
            <p:cNvPr id="1036" name="Freeform 9"/>
            <p:cNvSpPr>
              <a:spLocks/>
            </p:cNvSpPr>
            <p:nvPr/>
          </p:nvSpPr>
          <p:spPr bwMode="auto">
            <a:xfrm>
              <a:off x="129" y="115"/>
              <a:ext cx="259" cy="282"/>
            </a:xfrm>
            <a:custGeom>
              <a:avLst/>
              <a:gdLst>
                <a:gd name="T0" fmla="*/ 3641 w 239"/>
                <a:gd name="T1" fmla="*/ 0 h 299"/>
                <a:gd name="T2" fmla="*/ 1221 w 239"/>
                <a:gd name="T3" fmla="*/ 1 h 299"/>
                <a:gd name="T4" fmla="*/ 0 w 239"/>
                <a:gd name="T5" fmla="*/ 21 h 299"/>
                <a:gd name="T6" fmla="*/ 1216 w 239"/>
                <a:gd name="T7" fmla="*/ 41 h 299"/>
                <a:gd name="T8" fmla="*/ 1216 w 239"/>
                <a:gd name="T9" fmla="*/ 38 h 299"/>
                <a:gd name="T10" fmla="*/ 1235 w 239"/>
                <a:gd name="T11" fmla="*/ 36 h 299"/>
                <a:gd name="T12" fmla="*/ 1252 w 239"/>
                <a:gd name="T13" fmla="*/ 33 h 299"/>
                <a:gd name="T14" fmla="*/ 1338 w 239"/>
                <a:gd name="T15" fmla="*/ 30 h 299"/>
                <a:gd name="T16" fmla="*/ 1356 w 239"/>
                <a:gd name="T17" fmla="*/ 29 h 299"/>
                <a:gd name="T18" fmla="*/ 1428 w 239"/>
                <a:gd name="T19" fmla="*/ 27 h 299"/>
                <a:gd name="T20" fmla="*/ 1471 w 239"/>
                <a:gd name="T21" fmla="*/ 25 h 299"/>
                <a:gd name="T22" fmla="*/ 1505 w 239"/>
                <a:gd name="T23" fmla="*/ 24 h 299"/>
                <a:gd name="T24" fmla="*/ 1592 w 239"/>
                <a:gd name="T25" fmla="*/ 23 h 299"/>
                <a:gd name="T26" fmla="*/ 1571 w 239"/>
                <a:gd name="T27" fmla="*/ 24 h 299"/>
                <a:gd name="T28" fmla="*/ 1610 w 239"/>
                <a:gd name="T29" fmla="*/ 23 h 299"/>
                <a:gd name="T30" fmla="*/ 1702 w 239"/>
                <a:gd name="T31" fmla="*/ 21 h 299"/>
                <a:gd name="T32" fmla="*/ 1869 w 239"/>
                <a:gd name="T33" fmla="*/ 19 h 299"/>
                <a:gd name="T34" fmla="*/ 2075 w 239"/>
                <a:gd name="T35" fmla="*/ 15 h 299"/>
                <a:gd name="T36" fmla="*/ 2392 w 239"/>
                <a:gd name="T37" fmla="*/ 10 h 299"/>
                <a:gd name="T38" fmla="*/ 2809 w 239"/>
                <a:gd name="T39" fmla="*/ 8 h 299"/>
                <a:gd name="T40" fmla="*/ 3146 w 239"/>
                <a:gd name="T41" fmla="*/ 8 h 299"/>
                <a:gd name="T42" fmla="*/ 3641 w 239"/>
                <a:gd name="T43" fmla="*/ 0 h 29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239" h="299">
                  <a:moveTo>
                    <a:pt x="238" y="0"/>
                  </a:moveTo>
                  <a:lnTo>
                    <a:pt x="79" y="1"/>
                  </a:lnTo>
                  <a:lnTo>
                    <a:pt x="0" y="147"/>
                  </a:lnTo>
                  <a:lnTo>
                    <a:pt x="78" y="298"/>
                  </a:lnTo>
                  <a:lnTo>
                    <a:pt x="78" y="277"/>
                  </a:lnTo>
                  <a:lnTo>
                    <a:pt x="80" y="263"/>
                  </a:lnTo>
                  <a:lnTo>
                    <a:pt x="82" y="240"/>
                  </a:lnTo>
                  <a:lnTo>
                    <a:pt x="87" y="220"/>
                  </a:lnTo>
                  <a:lnTo>
                    <a:pt x="88" y="215"/>
                  </a:lnTo>
                  <a:lnTo>
                    <a:pt x="92" y="201"/>
                  </a:lnTo>
                  <a:lnTo>
                    <a:pt x="96" y="188"/>
                  </a:lnTo>
                  <a:lnTo>
                    <a:pt x="99" y="179"/>
                  </a:lnTo>
                  <a:lnTo>
                    <a:pt x="103" y="170"/>
                  </a:lnTo>
                  <a:lnTo>
                    <a:pt x="102" y="173"/>
                  </a:lnTo>
                  <a:lnTo>
                    <a:pt x="106" y="163"/>
                  </a:lnTo>
                  <a:lnTo>
                    <a:pt x="111" y="152"/>
                  </a:lnTo>
                  <a:lnTo>
                    <a:pt x="121" y="130"/>
                  </a:lnTo>
                  <a:lnTo>
                    <a:pt x="137" y="105"/>
                  </a:lnTo>
                  <a:lnTo>
                    <a:pt x="156" y="80"/>
                  </a:lnTo>
                  <a:lnTo>
                    <a:pt x="183" y="48"/>
                  </a:lnTo>
                  <a:lnTo>
                    <a:pt x="204" y="29"/>
                  </a:lnTo>
                  <a:lnTo>
                    <a:pt x="238" y="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  <p:sp>
          <p:nvSpPr>
            <p:cNvPr id="1037" name="Freeform 10"/>
            <p:cNvSpPr>
              <a:spLocks/>
            </p:cNvSpPr>
            <p:nvPr/>
          </p:nvSpPr>
          <p:spPr bwMode="auto">
            <a:xfrm>
              <a:off x="281" y="115"/>
              <a:ext cx="196" cy="285"/>
            </a:xfrm>
            <a:custGeom>
              <a:avLst/>
              <a:gdLst>
                <a:gd name="T0" fmla="*/ 1027 w 183"/>
                <a:gd name="T1" fmla="*/ 47 h 301"/>
                <a:gd name="T2" fmla="*/ 1886 w 183"/>
                <a:gd name="T3" fmla="*/ 24 h 301"/>
                <a:gd name="T4" fmla="*/ 1035 w 183"/>
                <a:gd name="T5" fmla="*/ 0 h 301"/>
                <a:gd name="T6" fmla="*/ 959 w 183"/>
                <a:gd name="T7" fmla="*/ 9 h 301"/>
                <a:gd name="T8" fmla="*/ 813 w 183"/>
                <a:gd name="T9" fmla="*/ 9 h 301"/>
                <a:gd name="T10" fmla="*/ 708 w 183"/>
                <a:gd name="T11" fmla="*/ 9 h 301"/>
                <a:gd name="T12" fmla="*/ 598 w 183"/>
                <a:gd name="T13" fmla="*/ 10 h 301"/>
                <a:gd name="T14" fmla="*/ 486 w 183"/>
                <a:gd name="T15" fmla="*/ 14 h 301"/>
                <a:gd name="T16" fmla="*/ 370 w 183"/>
                <a:gd name="T17" fmla="*/ 19 h 301"/>
                <a:gd name="T18" fmla="*/ 262 w 183"/>
                <a:gd name="T19" fmla="*/ 22 h 301"/>
                <a:gd name="T20" fmla="*/ 152 w 183"/>
                <a:gd name="T21" fmla="*/ 26 h 301"/>
                <a:gd name="T22" fmla="*/ 7 w 183"/>
                <a:gd name="T23" fmla="*/ 31 h 301"/>
                <a:gd name="T24" fmla="*/ 4 w 183"/>
                <a:gd name="T25" fmla="*/ 35 h 301"/>
                <a:gd name="T26" fmla="*/ 1 w 183"/>
                <a:gd name="T27" fmla="*/ 37 h 301"/>
                <a:gd name="T28" fmla="*/ 1 w 183"/>
                <a:gd name="T29" fmla="*/ 40 h 301"/>
                <a:gd name="T30" fmla="*/ 0 w 183"/>
                <a:gd name="T31" fmla="*/ 43 h 301"/>
                <a:gd name="T32" fmla="*/ 0 w 183"/>
                <a:gd name="T33" fmla="*/ 47 h 301"/>
                <a:gd name="T34" fmla="*/ 1027 w 183"/>
                <a:gd name="T35" fmla="*/ 47 h 301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83" h="301">
                  <a:moveTo>
                    <a:pt x="100" y="300"/>
                  </a:moveTo>
                  <a:lnTo>
                    <a:pt x="182" y="151"/>
                  </a:lnTo>
                  <a:lnTo>
                    <a:pt x="101" y="0"/>
                  </a:lnTo>
                  <a:lnTo>
                    <a:pt x="93" y="11"/>
                  </a:lnTo>
                  <a:lnTo>
                    <a:pt x="79" y="31"/>
                  </a:lnTo>
                  <a:lnTo>
                    <a:pt x="68" y="51"/>
                  </a:lnTo>
                  <a:lnTo>
                    <a:pt x="59" y="68"/>
                  </a:lnTo>
                  <a:lnTo>
                    <a:pt x="48" y="88"/>
                  </a:lnTo>
                  <a:lnTo>
                    <a:pt x="36" y="111"/>
                  </a:lnTo>
                  <a:lnTo>
                    <a:pt x="26" y="135"/>
                  </a:lnTo>
                  <a:lnTo>
                    <a:pt x="16" y="164"/>
                  </a:lnTo>
                  <a:lnTo>
                    <a:pt x="7" y="194"/>
                  </a:lnTo>
                  <a:lnTo>
                    <a:pt x="4" y="216"/>
                  </a:lnTo>
                  <a:lnTo>
                    <a:pt x="1" y="233"/>
                  </a:lnTo>
                  <a:lnTo>
                    <a:pt x="1" y="252"/>
                  </a:lnTo>
                  <a:lnTo>
                    <a:pt x="0" y="278"/>
                  </a:lnTo>
                  <a:lnTo>
                    <a:pt x="0" y="300"/>
                  </a:lnTo>
                  <a:lnTo>
                    <a:pt x="100" y="300"/>
                  </a:lnTo>
                </a:path>
              </a:pathLst>
            </a:custGeom>
            <a:solidFill>
              <a:srgbClr val="0027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14:hiddenLine>
              </a:ext>
            </a:extLst>
          </p:spPr>
          <p:txBody>
            <a:bodyPr/>
            <a:lstStyle/>
            <a:p>
              <a:endParaRPr lang="zh-TW" altLang="en-US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endParaRPr>
            </a:p>
          </p:txBody>
        </p:sp>
      </p:grpSp>
      <p:grpSp>
        <p:nvGrpSpPr>
          <p:cNvPr id="1033" name="Group 11"/>
          <p:cNvGrpSpPr>
            <a:grpSpLocks/>
          </p:cNvGrpSpPr>
          <p:nvPr userDrawn="1"/>
        </p:nvGrpSpPr>
        <p:grpSpPr bwMode="auto">
          <a:xfrm>
            <a:off x="34925" y="765175"/>
            <a:ext cx="9109075" cy="153988"/>
            <a:chOff x="572" y="432"/>
            <a:chExt cx="4108" cy="106"/>
          </a:xfrm>
        </p:grpSpPr>
        <p:sp>
          <p:nvSpPr>
            <p:cNvPr id="1034" name="Rectangle 12"/>
            <p:cNvSpPr>
              <a:spLocks noChangeArrowheads="1"/>
            </p:cNvSpPr>
            <p:nvPr/>
          </p:nvSpPr>
          <p:spPr bwMode="auto">
            <a:xfrm>
              <a:off x="572" y="432"/>
              <a:ext cx="2028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  <p:sp>
          <p:nvSpPr>
            <p:cNvPr id="1035" name="Rectangle 13"/>
            <p:cNvSpPr>
              <a:spLocks noChangeArrowheads="1"/>
            </p:cNvSpPr>
            <p:nvPr/>
          </p:nvSpPr>
          <p:spPr bwMode="auto">
            <a:xfrm>
              <a:off x="2600" y="432"/>
              <a:ext cx="2080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Times New Roman" pitchFamily="18" charset="0"/>
                  <a:ea typeface="標楷體" pitchFamily="65" charset="-120"/>
                </a:defRPr>
              </a:lvl9pPr>
            </a:lstStyle>
            <a:p>
              <a:pPr eaLnBrk="1" hangingPunct="1"/>
              <a:endParaRPr lang="zh-TW" altLang="en-US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78610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5" r:id="rId1"/>
    <p:sldLayoutId id="2147484026" r:id="rId2"/>
    <p:sldLayoutId id="2147484027" r:id="rId3"/>
    <p:sldLayoutId id="2147484028" r:id="rId4"/>
    <p:sldLayoutId id="2147484029" r:id="rId5"/>
    <p:sldLayoutId id="2147484030" r:id="rId6"/>
    <p:sldLayoutId id="2147484031" r:id="rId7"/>
    <p:sldLayoutId id="2147484032" r:id="rId8"/>
    <p:sldLayoutId id="2147484033" r:id="rId9"/>
    <p:sldLayoutId id="2147484034" r:id="rId10"/>
    <p:sldLayoutId id="2147484035" r:id="rId11"/>
    <p:sldLayoutId id="2147484036" r:id="rId12"/>
    <p:sldLayoutId id="2147484037" r:id="rId13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900" b="1">
          <a:solidFill>
            <a:schemeClr val="tx2"/>
          </a:solidFill>
          <a:latin typeface="Times New Roman" pitchFamily="18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Blip>
          <a:blip r:embed="rId15"/>
        </a:buBlip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Blip>
          <a:blip r:embed="rId16"/>
        </a:buBlip>
        <a:defRPr kumimoji="1" sz="2600">
          <a:solidFill>
            <a:schemeClr val="tx1"/>
          </a:solidFill>
          <a:latin typeface="+mn-lt"/>
          <a:ea typeface="+mn-ea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kumimoji="1" sz="2300">
          <a:solidFill>
            <a:schemeClr val="tx1"/>
          </a:solidFill>
          <a:latin typeface="+mn-lt"/>
          <a:ea typeface="+mn-ea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8" name="Rectangle 91"/>
          <p:cNvSpPr>
            <a:spLocks noChangeArrowheads="1"/>
          </p:cNvSpPr>
          <p:nvPr/>
        </p:nvSpPr>
        <p:spPr bwMode="auto">
          <a:xfrm>
            <a:off x="3679581" y="6626226"/>
            <a:ext cx="28956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algn="ctr">
              <a:defRPr/>
            </a:pPr>
            <a:endParaRPr kumimoji="0" lang="en-US" altLang="zh-TW" sz="1292" b="0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5609" name="Rectangle 92"/>
          <p:cNvSpPr>
            <a:spLocks noChangeArrowheads="1"/>
          </p:cNvSpPr>
          <p:nvPr/>
        </p:nvSpPr>
        <p:spPr bwMode="auto">
          <a:xfrm>
            <a:off x="7263912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14592346-2DEF-4C56-B825-AB0B050AC8FA}" type="slidenum">
              <a:rPr kumimoji="0" lang="en-US" altLang="zh-TW" sz="1108" b="0" smtClean="0">
                <a:solidFill>
                  <a:srgbClr val="40458C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1108" b="0">
              <a:solidFill>
                <a:srgbClr val="40458C"/>
              </a:solidFill>
              <a:latin typeface="Tahoma" panose="020B0604030504040204" pitchFamily="34" charset="0"/>
            </a:endParaRPr>
          </a:p>
        </p:txBody>
      </p:sp>
      <p:sp>
        <p:nvSpPr>
          <p:cNvPr id="25610" name="Rectangle 93"/>
          <p:cNvSpPr>
            <a:spLocks noChangeArrowheads="1"/>
          </p:cNvSpPr>
          <p:nvPr userDrawn="1"/>
        </p:nvSpPr>
        <p:spPr bwMode="auto">
          <a:xfrm>
            <a:off x="7263912" y="6619876"/>
            <a:ext cx="1905000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新細明體" panose="02020500000000000000" pitchFamily="18" charset="-120"/>
              </a:defRPr>
            </a:lvl9pPr>
          </a:lstStyle>
          <a:p>
            <a:pPr algn="r">
              <a:defRPr/>
            </a:pPr>
            <a:fld id="{DFB01190-68E0-406E-B574-A4774EAEEA54}" type="slidenum">
              <a:rPr kumimoji="0" lang="en-US" altLang="zh-TW" sz="1108" b="0" smtClean="0">
                <a:solidFill>
                  <a:srgbClr val="FFFFFF"/>
                </a:solidFill>
                <a:latin typeface="Tahoma" panose="020B0604030504040204" pitchFamily="34" charset="0"/>
              </a:rPr>
              <a:pPr algn="r">
                <a:defRPr/>
              </a:pPr>
              <a:t>‹#›</a:t>
            </a:fld>
            <a:endParaRPr kumimoji="0" lang="en-US" altLang="zh-TW" sz="1108" b="0">
              <a:solidFill>
                <a:srgbClr val="FFFFFF"/>
              </a:solidFill>
              <a:latin typeface="Tahoma" panose="020B0604030504040204" pitchFamily="34" charset="0"/>
            </a:endParaRPr>
          </a:p>
        </p:txBody>
      </p:sp>
      <p:pic>
        <p:nvPicPr>
          <p:cNvPr id="12293" name="Picture 49" descr="itri_CEL_A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9" y="112714"/>
            <a:ext cx="1843454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1022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9" r:id="rId1"/>
    <p:sldLayoutId id="2147484040" r:id="rId2"/>
    <p:sldLayoutId id="2147484041" r:id="rId3"/>
    <p:sldLayoutId id="2147484042" r:id="rId4"/>
    <p:sldLayoutId id="2147484043" r:id="rId5"/>
    <p:sldLayoutId id="2147484044" r:id="rId6"/>
    <p:sldLayoutId id="2147484045" r:id="rId7"/>
    <p:sldLayoutId id="2147484046" r:id="rId8"/>
    <p:sldLayoutId id="2147484047" r:id="rId9"/>
    <p:sldLayoutId id="2147484048" r:id="rId10"/>
    <p:sldLayoutId id="2147484049" r:id="rId11"/>
    <p:sldLayoutId id="2147484050" r:id="rId12"/>
    <p:sldLayoutId id="2147484051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5pPr>
      <a:lvl6pPr marL="422041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6pPr>
      <a:lvl7pPr marL="844083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7pPr>
      <a:lvl8pPr marL="1266124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8pPr>
      <a:lvl9pPr marL="1688165" algn="l" rtl="0" fontAlgn="base">
        <a:spcBef>
          <a:spcPct val="0"/>
        </a:spcBef>
        <a:spcAft>
          <a:spcPct val="0"/>
        </a:spcAft>
        <a:defRPr kumimoji="1" sz="3323" b="1">
          <a:solidFill>
            <a:srgbClr val="0000FF"/>
          </a:solidFill>
          <a:effectLst>
            <a:outerShdw blurRad="38100" dist="38100" dir="2700000" algn="tl">
              <a:srgbClr val="C0C0C0"/>
            </a:outerShdw>
          </a:effectLst>
          <a:latin typeface="Times New Roman" pitchFamily="18" charset="0"/>
          <a:ea typeface="標楷體" pitchFamily="65" charset="-120"/>
        </a:defRPr>
      </a:lvl9pPr>
    </p:titleStyle>
    <p:bodyStyle>
      <a:lvl1pPr marL="316531" indent="-31653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anose="05000000000000000000" pitchFamily="2" charset="2"/>
        <a:buChar char="t"/>
        <a:defRPr kumimoji="1" sz="2954" b="1">
          <a:solidFill>
            <a:schemeClr val="tx1"/>
          </a:solidFill>
          <a:latin typeface="+mn-lt"/>
          <a:ea typeface="+mn-ea"/>
          <a:cs typeface="+mn-cs"/>
        </a:defRPr>
      </a:lvl1pPr>
      <a:lvl2pPr marL="685817" indent="-263776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kumimoji="1" sz="2585" b="1">
          <a:solidFill>
            <a:schemeClr val="tx1"/>
          </a:solidFill>
          <a:latin typeface="+mn-lt"/>
          <a:ea typeface="+mn-ea"/>
        </a:defRPr>
      </a:lvl2pPr>
      <a:lvl3pPr marL="1055103" indent="-21102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" panose="05000000000000000000" pitchFamily="2" charset="2"/>
        <a:buChar char="w"/>
        <a:defRPr kumimoji="1" sz="2215" b="1">
          <a:solidFill>
            <a:schemeClr val="tx1"/>
          </a:solidFill>
          <a:latin typeface="+mn-lt"/>
          <a:ea typeface="+mn-ea"/>
        </a:defRPr>
      </a:lvl3pPr>
      <a:lvl4pPr marL="1477145" indent="-211021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4pPr>
      <a:lvl5pPr marL="1899186" indent="-211021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5pPr>
      <a:lvl6pPr marL="2321227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6pPr>
      <a:lvl7pPr marL="2743269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7pPr>
      <a:lvl8pPr marL="3165310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8pPr>
      <a:lvl9pPr marL="3587351" indent="-211021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kumimoji="1" sz="1846" b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1pPr>
      <a:lvl2pPr marL="42204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2pPr>
      <a:lvl3pPr marL="844083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3pPr>
      <a:lvl4pPr marL="1266124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4pPr>
      <a:lvl5pPr marL="1688165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5pPr>
      <a:lvl6pPr marL="2110207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6pPr>
      <a:lvl7pPr marL="2532248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7pPr>
      <a:lvl8pPr marL="2954289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8pPr>
      <a:lvl9pPr marL="3376331" algn="l" defTabSz="844083" rtl="0" eaLnBrk="1" latinLnBrk="0" hangingPunct="1">
        <a:defRPr sz="166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71754" y="247644"/>
            <a:ext cx="7596299" cy="1811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>
              <a:lnSpc>
                <a:spcPct val="120000"/>
              </a:lnSpc>
            </a:pPr>
            <a:r>
              <a:rPr lang="en-US" altLang="zh-TW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114</a:t>
            </a: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年度經濟部產業發展署</a:t>
            </a:r>
          </a:p>
          <a:p>
            <a:pPr algn="ctr" defTabSz="685800">
              <a:lnSpc>
                <a:spcPct val="120000"/>
              </a:lnSpc>
            </a:pP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「智慧製造創新加值應用輔導計畫 」</a:t>
            </a:r>
          </a:p>
          <a:p>
            <a:pPr algn="ctr" defTabSz="685800">
              <a:lnSpc>
                <a:spcPct val="120000"/>
              </a:lnSpc>
            </a:pP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產學合作計畫</a:t>
            </a:r>
          </a:p>
        </p:txBody>
      </p:sp>
      <p:grpSp>
        <p:nvGrpSpPr>
          <p:cNvPr id="7" name="Group 12"/>
          <p:cNvGrpSpPr>
            <a:grpSpLocks/>
          </p:cNvGrpSpPr>
          <p:nvPr/>
        </p:nvGrpSpPr>
        <p:grpSpPr bwMode="auto">
          <a:xfrm>
            <a:off x="258762" y="2285001"/>
            <a:ext cx="8626475" cy="71438"/>
            <a:chOff x="611" y="384"/>
            <a:chExt cx="4450" cy="106"/>
          </a:xfrm>
        </p:grpSpPr>
        <p:sp>
          <p:nvSpPr>
            <p:cNvPr id="8" name="Rectangle 13"/>
            <p:cNvSpPr>
              <a:spLocks noChangeArrowheads="1"/>
            </p:cNvSpPr>
            <p:nvPr userDrawn="1"/>
          </p:nvSpPr>
          <p:spPr bwMode="auto">
            <a:xfrm>
              <a:off x="611" y="384"/>
              <a:ext cx="2197" cy="106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FF00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  <p:sp>
          <p:nvSpPr>
            <p:cNvPr id="9" name="Rectangle 14"/>
            <p:cNvSpPr>
              <a:spLocks noChangeArrowheads="1"/>
            </p:cNvSpPr>
            <p:nvPr userDrawn="1"/>
          </p:nvSpPr>
          <p:spPr bwMode="auto">
            <a:xfrm>
              <a:off x="2808" y="384"/>
              <a:ext cx="2253" cy="106"/>
            </a:xfrm>
            <a:prstGeom prst="rect">
              <a:avLst/>
            </a:prstGeom>
            <a:gradFill rotWithShape="0">
              <a:gsLst>
                <a:gs pos="0">
                  <a:srgbClr val="0033CC"/>
                </a:gs>
                <a:gs pos="100000">
                  <a:srgbClr val="FFFF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1pPr>
              <a:lvl2pPr marL="742950" indent="-28575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2pPr>
              <a:lvl3pPr marL="11430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3pPr>
              <a:lvl4pPr marL="16002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4pPr>
              <a:lvl5pPr marL="2057400" indent="-228600" eaLnBrk="0" hangingPunct="0"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600" b="1">
                  <a:solidFill>
                    <a:schemeClr val="tx1"/>
                  </a:solidFill>
                  <a:latin typeface="Times New Roman" pitchFamily="18" charset="0"/>
                  <a:ea typeface="華康隸書體" charset="-120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lang="zh-TW" altLang="en-US" b="0">
                <a:solidFill>
                  <a:prstClr val="black"/>
                </a:solidFill>
              </a:endParaRPr>
            </a:p>
          </p:txBody>
        </p:sp>
      </p:grpSp>
      <p:sp>
        <p:nvSpPr>
          <p:cNvPr id="10" name="文字方塊 9">
            <a:extLst>
              <a:ext uri="{FF2B5EF4-FFF2-40B4-BE49-F238E27FC236}">
                <a16:creationId xmlns:a16="http://schemas.microsoft.com/office/drawing/2014/main" id="{EFE50595-D683-49A4-B3BD-6FE285F33C04}"/>
              </a:ext>
            </a:extLst>
          </p:cNvPr>
          <p:cNvSpPr txBox="1"/>
          <p:nvPr/>
        </p:nvSpPr>
        <p:spPr>
          <a:xfrm>
            <a:off x="1249523" y="2962679"/>
            <a:ext cx="68407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提案</a:t>
            </a: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cs typeface="Arial" panose="020B0604020202020204" pitchFamily="34" charset="0"/>
              </a:rPr>
              <a:t>學校</a:t>
            </a: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計畫名稱：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合作企業：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zh-TW" altLang="en-US" sz="2400" b="1" dirty="0">
                <a:solidFill>
                  <a:schemeClr val="accent1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報  告  人：</a:t>
            </a:r>
            <a:endParaRPr lang="en-US" altLang="zh-TW" sz="2400" b="1" dirty="0">
              <a:solidFill>
                <a:schemeClr val="accent1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400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>
                <a:solidFill>
                  <a:schemeClr val="tx1"/>
                </a:solidFill>
              </a:rPr>
              <a:pPr algn="r"/>
              <a:t>2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47664" y="188640"/>
            <a:ext cx="69317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一、提案學校</a:t>
            </a:r>
            <a:r>
              <a:rPr lang="en-US" altLang="zh-TW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/</a:t>
            </a: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合作企業基本資料介紹</a:t>
            </a:r>
            <a:endParaRPr lang="en-US" altLang="zh-TW" sz="3200" b="1" dirty="0">
              <a:solidFill>
                <a:srgbClr val="0033CC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8784247"/>
              </p:ext>
            </p:extLst>
          </p:nvPr>
        </p:nvGraphicFramePr>
        <p:xfrm>
          <a:off x="560647" y="1234016"/>
          <a:ext cx="8064896" cy="20248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8734">
                  <a:extLst>
                    <a:ext uri="{9D8B030D-6E8A-4147-A177-3AD203B41FA5}">
                      <a16:colId xmlns:a16="http://schemas.microsoft.com/office/drawing/2014/main" val="2910759293"/>
                    </a:ext>
                  </a:extLst>
                </a:gridCol>
                <a:gridCol w="5366162">
                  <a:extLst>
                    <a:ext uri="{9D8B030D-6E8A-4147-A177-3AD203B41FA5}">
                      <a16:colId xmlns:a16="http://schemas.microsoft.com/office/drawing/2014/main" val="792744812"/>
                    </a:ext>
                  </a:extLst>
                </a:gridCol>
              </a:tblGrid>
              <a:tr h="50620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提案學校名稱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9919725"/>
                  </a:ext>
                </a:extLst>
              </a:tr>
              <a:tr h="50620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科系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0263990"/>
                  </a:ext>
                </a:extLst>
              </a:tr>
              <a:tr h="50620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6616597"/>
                  </a:ext>
                </a:extLst>
              </a:tr>
              <a:tr h="50620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計畫主持人專長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88985852"/>
                  </a:ext>
                </a:extLst>
              </a:tr>
            </a:tbl>
          </a:graphicData>
        </a:graphic>
      </p:graphicFrame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97167930-9888-49D7-BCDD-7B0A4A27FC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5771812"/>
              </p:ext>
            </p:extLst>
          </p:nvPr>
        </p:nvGraphicFramePr>
        <p:xfrm>
          <a:off x="560647" y="3696707"/>
          <a:ext cx="8064896" cy="27961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98734">
                  <a:extLst>
                    <a:ext uri="{9D8B030D-6E8A-4147-A177-3AD203B41FA5}">
                      <a16:colId xmlns:a16="http://schemas.microsoft.com/office/drawing/2014/main" val="2910759293"/>
                    </a:ext>
                  </a:extLst>
                </a:gridCol>
                <a:gridCol w="5366162">
                  <a:extLst>
                    <a:ext uri="{9D8B030D-6E8A-4147-A177-3AD203B41FA5}">
                      <a16:colId xmlns:a16="http://schemas.microsoft.com/office/drawing/2014/main" val="792744812"/>
                    </a:ext>
                  </a:extLst>
                </a:gridCol>
              </a:tblGrid>
              <a:tr h="5592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合作企業名稱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9919725"/>
                  </a:ext>
                </a:extLst>
              </a:tr>
              <a:tr h="5592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員工人數</a:t>
                      </a:r>
                      <a:r>
                        <a:rPr lang="en-US" altLang="zh-TW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(113</a:t>
                      </a:r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年</a:t>
                      </a:r>
                      <a:r>
                        <a:rPr lang="en-US" altLang="zh-TW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)</a:t>
                      </a:r>
                      <a:endParaRPr lang="zh-TW" altLang="en-US" sz="2000" b="1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0263990"/>
                  </a:ext>
                </a:extLst>
              </a:tr>
              <a:tr h="5592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資本額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96616597"/>
                  </a:ext>
                </a:extLst>
              </a:tr>
              <a:tr h="5592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主要產品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74129970"/>
                  </a:ext>
                </a:extLst>
              </a:tr>
              <a:tr h="559234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0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人才需求類別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000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426624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3662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>
                <a:solidFill>
                  <a:schemeClr val="tx1"/>
                </a:solidFill>
              </a:rPr>
              <a:pPr algn="r"/>
              <a:t>3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9540" y="188640"/>
            <a:ext cx="46987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二、計畫目標及推動作法</a:t>
            </a:r>
            <a:endParaRPr lang="en-US" altLang="zh-TW" sz="3200" b="1" dirty="0">
              <a:solidFill>
                <a:srgbClr val="0033CC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C9D7250C-6C79-40CD-B853-8787310F003C}"/>
              </a:ext>
            </a:extLst>
          </p:cNvPr>
          <p:cNvSpPr txBox="1"/>
          <p:nvPr/>
        </p:nvSpPr>
        <p:spPr>
          <a:xfrm>
            <a:off x="1547664" y="1052736"/>
            <a:ext cx="8208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說明企業之人才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/ </a:t>
            </a:r>
            <a:r>
              <a:rPr lang="zh-TW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技術需求</a:t>
            </a:r>
            <a:r>
              <a:rPr lang="zh-TW" alt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及</a:t>
            </a:r>
            <a:r>
              <a:rPr lang="zh-TW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專題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&amp; 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工作坊之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推動作法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596650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>
                <a:solidFill>
                  <a:schemeClr val="tx1"/>
                </a:solidFill>
              </a:rPr>
              <a:pPr algn="r"/>
              <a:t>4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49540" y="404664"/>
            <a:ext cx="4698722" cy="417358"/>
          </a:xfrm>
          <a:prstGeom prst="rect">
            <a:avLst/>
          </a:prstGeom>
        </p:spPr>
        <p:txBody>
          <a:bodyPr wrap="none" anchor="t" anchorCtr="0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三、實作</a:t>
            </a:r>
            <a:r>
              <a:rPr lang="zh-TW" altLang="zh-TW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專題應用性</a:t>
            </a: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200" b="1" dirty="0">
              <a:solidFill>
                <a:srgbClr val="0033CC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3D628727-485A-49CC-9AA8-D85F91B56D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4667015"/>
              </p:ext>
            </p:extLst>
          </p:nvPr>
        </p:nvGraphicFramePr>
        <p:xfrm>
          <a:off x="539552" y="1249315"/>
          <a:ext cx="7848872" cy="5204021"/>
        </p:xfrm>
        <a:graphic>
          <a:graphicData uri="http://schemas.openxmlformats.org/drawingml/2006/table">
            <a:tbl>
              <a:tblPr firstRow="1" firstCol="1" bandRow="1"/>
              <a:tblGrid>
                <a:gridCol w="2527982">
                  <a:extLst>
                    <a:ext uri="{9D8B030D-6E8A-4147-A177-3AD203B41FA5}">
                      <a16:colId xmlns:a16="http://schemas.microsoft.com/office/drawing/2014/main" val="3816051728"/>
                    </a:ext>
                  </a:extLst>
                </a:gridCol>
                <a:gridCol w="5320890">
                  <a:extLst>
                    <a:ext uri="{9D8B030D-6E8A-4147-A177-3AD203B41FA5}">
                      <a16:colId xmlns:a16="http://schemas.microsoft.com/office/drawing/2014/main" val="2262671287"/>
                    </a:ext>
                  </a:extLst>
                </a:gridCol>
              </a:tblGrid>
              <a:tr h="594925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專題題目</a:t>
                      </a: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7058849"/>
                  </a:ext>
                </a:extLst>
              </a:tr>
              <a:tr h="801919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專題領域類別</a:t>
                      </a: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242843"/>
                  </a:ext>
                </a:extLst>
              </a:tr>
              <a:tr h="3807177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2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專題研究</a:t>
                      </a:r>
                      <a:br>
                        <a:rPr lang="en-US" sz="2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</a:br>
                      <a:r>
                        <a:rPr lang="zh-TW" altLang="en-US" sz="28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之架構</a:t>
                      </a: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  <a:p>
                      <a:r>
                        <a:rPr lang="en-US" sz="14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4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51344" marR="5134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3942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8026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E201377-29B7-4690-B422-93B0AFAD30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6F79-61AC-4704-8608-1544BA57B419}" type="slidenum">
              <a:rPr lang="zh-TW" altLang="en-US" smtClean="0"/>
              <a:pPr/>
              <a:t>5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9CA9705-E152-4648-A9B8-93AB698B96F7}"/>
              </a:ext>
            </a:extLst>
          </p:cNvPr>
          <p:cNvSpPr/>
          <p:nvPr/>
        </p:nvSpPr>
        <p:spPr>
          <a:xfrm>
            <a:off x="2249540" y="404664"/>
            <a:ext cx="4698723" cy="417358"/>
          </a:xfrm>
          <a:prstGeom prst="rect">
            <a:avLst/>
          </a:prstGeom>
        </p:spPr>
        <p:txBody>
          <a:bodyPr wrap="none" anchor="t" anchorCtr="0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四、實作</a:t>
            </a:r>
            <a:r>
              <a:rPr lang="zh-TW" altLang="zh-TW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專題應用性</a:t>
            </a: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說明</a:t>
            </a:r>
            <a:endParaRPr lang="en-US" altLang="zh-TW" sz="3200" b="1" dirty="0">
              <a:solidFill>
                <a:srgbClr val="0033CC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75DDB06C-823B-4E04-A7A1-455ED876C797}"/>
              </a:ext>
            </a:extLst>
          </p:cNvPr>
          <p:cNvSpPr txBox="1"/>
          <p:nvPr/>
        </p:nvSpPr>
        <p:spPr>
          <a:xfrm>
            <a:off x="1331640" y="1052736"/>
            <a:ext cx="8208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說明專題對於學生於實務上之影響</a:t>
            </a:r>
            <a:r>
              <a:rPr lang="zh-TW" altLang="en-US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 及 </a:t>
            </a:r>
            <a:r>
              <a:rPr lang="zh-TW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  <a:cs typeface="Times New Roman" panose="02020603050405020304" pitchFamily="18" charset="0"/>
              </a:rPr>
              <a:t>對於產業之實際成效</a:t>
            </a:r>
            <a:r>
              <a:rPr lang="en-US" altLang="zh-TW" sz="18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6046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>
                <a:solidFill>
                  <a:schemeClr val="tx1"/>
                </a:solidFill>
              </a:rPr>
              <a:pPr algn="r"/>
              <a:t>6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11290" y="188640"/>
            <a:ext cx="38779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五、工作坊師資規劃</a:t>
            </a:r>
            <a:endParaRPr lang="en-US" altLang="zh-TW" sz="3200" b="1" dirty="0">
              <a:solidFill>
                <a:srgbClr val="0033CC"/>
              </a:solidFill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9FF34C07-1416-4840-9597-69978AF2E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605036"/>
              </p:ext>
            </p:extLst>
          </p:nvPr>
        </p:nvGraphicFramePr>
        <p:xfrm>
          <a:off x="480343" y="1297240"/>
          <a:ext cx="8363271" cy="4050474"/>
        </p:xfrm>
        <a:graphic>
          <a:graphicData uri="http://schemas.openxmlformats.org/drawingml/2006/table">
            <a:tbl>
              <a:tblPr/>
              <a:tblGrid>
                <a:gridCol w="1598763">
                  <a:extLst>
                    <a:ext uri="{9D8B030D-6E8A-4147-A177-3AD203B41FA5}">
                      <a16:colId xmlns:a16="http://schemas.microsoft.com/office/drawing/2014/main" val="1569418466"/>
                    </a:ext>
                  </a:extLst>
                </a:gridCol>
                <a:gridCol w="1708174">
                  <a:extLst>
                    <a:ext uri="{9D8B030D-6E8A-4147-A177-3AD203B41FA5}">
                      <a16:colId xmlns:a16="http://schemas.microsoft.com/office/drawing/2014/main" val="3972655056"/>
                    </a:ext>
                  </a:extLst>
                </a:gridCol>
                <a:gridCol w="2528167">
                  <a:extLst>
                    <a:ext uri="{9D8B030D-6E8A-4147-A177-3AD203B41FA5}">
                      <a16:colId xmlns:a16="http://schemas.microsoft.com/office/drawing/2014/main" val="2354692272"/>
                    </a:ext>
                  </a:extLst>
                </a:gridCol>
                <a:gridCol w="2528167">
                  <a:extLst>
                    <a:ext uri="{9D8B030D-6E8A-4147-A177-3AD203B41FA5}">
                      <a16:colId xmlns:a16="http://schemas.microsoft.com/office/drawing/2014/main" val="1407181879"/>
                    </a:ext>
                  </a:extLst>
                </a:gridCol>
              </a:tblGrid>
              <a:tr h="547584">
                <a:tc>
                  <a:txBody>
                    <a:bodyPr/>
                    <a:lstStyle/>
                    <a:p>
                      <a:pPr algn="ctr" fontAlgn="ctr">
                        <a:lnSpc>
                          <a:spcPts val="2300"/>
                        </a:lnSpc>
                      </a:pPr>
                      <a:r>
                        <a:rPr lang="zh-TW" altLang="en-US" sz="2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姓名</a:t>
                      </a: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300"/>
                        </a:lnSpc>
                      </a:pPr>
                      <a:r>
                        <a:rPr lang="zh-TW" altLang="en-US" sz="2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職級</a:t>
                      </a: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300"/>
                        </a:lnSpc>
                      </a:pPr>
                      <a:r>
                        <a:rPr lang="zh-TW" altLang="en-US" sz="2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分享課程</a:t>
                      </a: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ts val="2300"/>
                        </a:lnSpc>
                      </a:pPr>
                      <a:r>
                        <a:rPr lang="zh-TW" altLang="en-US" sz="2400" b="1" kern="120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+mn-cs"/>
                        </a:rPr>
                        <a:t>分享內容</a:t>
                      </a:r>
                      <a:endParaRPr lang="en-US" altLang="zh-TW" sz="2400" b="1" kern="120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+mn-cs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2484907"/>
                  </a:ext>
                </a:extLst>
              </a:tr>
              <a:tr h="700578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521611"/>
                  </a:ext>
                </a:extLst>
              </a:tr>
              <a:tr h="700578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339928"/>
                  </a:ext>
                </a:extLst>
              </a:tr>
              <a:tr h="700578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913086"/>
                  </a:ext>
                </a:extLst>
              </a:tr>
              <a:tr h="700578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540949"/>
                  </a:ext>
                </a:extLst>
              </a:tr>
              <a:tr h="700578"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r>
                        <a:rPr lang="en-US" sz="1800" kern="100" dirty="0">
                          <a:effectLst/>
                          <a:latin typeface="微軟正黑體" panose="020B0604030504040204" pitchFamily="34" charset="-120"/>
                          <a:ea typeface="微軟正黑體" panose="020B0604030504040204" pitchFamily="34" charset="-120"/>
                          <a:cs typeface="Times New Roman" panose="02020603050405020304" pitchFamily="18" charset="0"/>
                        </a:rPr>
                        <a:t> </a:t>
                      </a: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300"/>
                        </a:lnSpc>
                      </a:pPr>
                      <a:endParaRPr lang="zh-TW" sz="1800" kern="100" dirty="0">
                        <a:effectLst/>
                        <a:latin typeface="微軟正黑體" panose="020B0604030504040204" pitchFamily="34" charset="-120"/>
                        <a:ea typeface="微軟正黑體" panose="020B0604030504040204" pitchFamily="34" charset="-120"/>
                        <a:cs typeface="Times New Roman" panose="02020603050405020304" pitchFamily="18" charset="0"/>
                      </a:endParaRPr>
                    </a:p>
                  </a:txBody>
                  <a:tcPr marL="16211" marR="1621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494132"/>
                  </a:ext>
                </a:extLst>
              </a:tr>
            </a:tbl>
          </a:graphicData>
        </a:graphic>
      </p:graphicFrame>
      <p:sp>
        <p:nvSpPr>
          <p:cNvPr id="6" name="文字方塊 5">
            <a:extLst>
              <a:ext uri="{FF2B5EF4-FFF2-40B4-BE49-F238E27FC236}">
                <a16:creationId xmlns:a16="http://schemas.microsoft.com/office/drawing/2014/main" id="{ACA75822-66A6-49E9-94A9-2FA6FA52BA43}"/>
              </a:ext>
            </a:extLst>
          </p:cNvPr>
          <p:cNvSpPr txBox="1"/>
          <p:nvPr/>
        </p:nvSpPr>
        <p:spPr>
          <a:xfrm>
            <a:off x="3707904" y="5471429"/>
            <a:ext cx="56166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ts val="2400"/>
              </a:lnSpc>
            </a:pPr>
            <a:r>
              <a:rPr lang="zh-TW" altLang="en-US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備註</a:t>
            </a:r>
            <a:r>
              <a:rPr lang="en-US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:</a:t>
            </a:r>
            <a:r>
              <a:rPr lang="zh-TW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參與產學分享工作坊之業界師資</a:t>
            </a:r>
            <a:r>
              <a:rPr lang="en-US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(</a:t>
            </a:r>
            <a:r>
              <a:rPr lang="zh-TW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至少</a:t>
            </a:r>
            <a:r>
              <a:rPr lang="en-US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4</a:t>
            </a:r>
            <a:r>
              <a:rPr lang="zh-TW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位</a:t>
            </a:r>
            <a:r>
              <a:rPr lang="en-US" altLang="zh-TW" kern="100" dirty="0">
                <a:latin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  <a:endParaRPr lang="zh-TW" altLang="zh-TW" kern="100" dirty="0">
              <a:latin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3561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D2E66F79-61AC-4704-8608-1544BA57B419}" type="slidenum">
              <a:rPr lang="zh-TW" altLang="en-US" smtClean="0">
                <a:solidFill>
                  <a:schemeClr val="tx1"/>
                </a:solidFill>
              </a:rPr>
              <a:pPr algn="r"/>
              <a:t>7</a:t>
            </a:fld>
            <a:endParaRPr lang="zh-TW" altLang="en-US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332656"/>
            <a:ext cx="7272808" cy="417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tabLst>
                <a:tab pos="908685" algn="l"/>
                <a:tab pos="909319" algn="l"/>
              </a:tabLst>
            </a:pPr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六、就業銜接機制及預計留用成效</a:t>
            </a:r>
          </a:p>
        </p:txBody>
      </p:sp>
      <p:sp>
        <p:nvSpPr>
          <p:cNvPr id="2" name="文字方塊 1"/>
          <p:cNvSpPr txBox="1"/>
          <p:nvPr/>
        </p:nvSpPr>
        <p:spPr>
          <a:xfrm>
            <a:off x="863588" y="1052736"/>
            <a:ext cx="74168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TW"/>
            </a:defPPr>
            <a:lvl1pPr>
              <a:defRPr sz="18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標楷體" panose="03000509000000000000" pitchFamily="65" charset="-120"/>
              </a:defRPr>
            </a:lvl1pPr>
          </a:lstStyle>
          <a:p>
            <a:r>
              <a:rPr lang="en-US" altLang="zh-TW" dirty="0"/>
              <a:t>(</a:t>
            </a:r>
            <a:r>
              <a:rPr lang="zh-TW" altLang="zh-TW" dirty="0"/>
              <a:t>對參與計畫學生畢業後之就業規劃</a:t>
            </a:r>
            <a:r>
              <a:rPr lang="zh-TW" altLang="en-US" dirty="0"/>
              <a:t>，以及</a:t>
            </a:r>
            <a:r>
              <a:rPr lang="zh-TW" altLang="zh-TW" dirty="0"/>
              <a:t>企業對學生提供畢業後</a:t>
            </a:r>
            <a:r>
              <a:rPr lang="zh-TW" altLang="en-US" dirty="0"/>
              <a:t>留任</a:t>
            </a:r>
            <a:r>
              <a:rPr lang="zh-TW" altLang="zh-TW" dirty="0"/>
              <a:t>企業就業之誘因</a:t>
            </a:r>
            <a:r>
              <a:rPr lang="zh-TW" altLang="en-US" dirty="0"/>
              <a:t>，可累計過往執行成效做說明</a:t>
            </a:r>
            <a:r>
              <a:rPr lang="en-US" altLang="zh-TW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7305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5E9EF7E-0526-4847-AC55-C61BD7B17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6F79-61AC-4704-8608-1544BA57B419}" type="slidenum">
              <a:rPr lang="zh-TW" altLang="en-US" smtClean="0"/>
              <a:pPr/>
              <a:t>8</a:t>
            </a:fld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328915E-D141-46E0-B2F1-4AE5433C9C9B}"/>
              </a:ext>
            </a:extLst>
          </p:cNvPr>
          <p:cNvSpPr/>
          <p:nvPr/>
        </p:nvSpPr>
        <p:spPr>
          <a:xfrm>
            <a:off x="2806674" y="260648"/>
            <a:ext cx="31085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zh-TW" altLang="en-US" sz="3200" b="1" dirty="0">
                <a:solidFill>
                  <a:srgbClr val="0033CC"/>
                </a:solidFill>
                <a:latin typeface="微軟正黑體" panose="020B0604030504040204" pitchFamily="34" charset="-120"/>
                <a:cs typeface="Times New Roman" panose="02020603050405020304" pitchFamily="18" charset="0"/>
              </a:rPr>
              <a:t>七、執行成效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0141740-2162-46AF-AF43-155FF51A78C3}"/>
              </a:ext>
            </a:extLst>
          </p:cNvPr>
          <p:cNvSpPr/>
          <p:nvPr/>
        </p:nvSpPr>
        <p:spPr>
          <a:xfrm>
            <a:off x="549492" y="1005608"/>
            <a:ext cx="76229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第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1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次參與者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，說明參與計畫本年度預期產出績效；若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參與產業人才扎根計畫，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也說明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過去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累積</a:t>
            </a:r>
            <a:r>
              <a:rPr lang="zh-TW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執行成效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4164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400B4A36-1D4C-4A38-B55B-52DE63335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E66F79-61AC-4704-8608-1544BA57B419}" type="slidenum">
              <a:rPr lang="zh-TW" altLang="en-US" smtClean="0"/>
              <a:pPr/>
              <a:t>9</a:t>
            </a:fld>
            <a:endParaRPr lang="zh-TW" altLang="en-US" dirty="0"/>
          </a:p>
        </p:txBody>
      </p:sp>
      <p:sp>
        <p:nvSpPr>
          <p:cNvPr id="4" name="標題 3">
            <a:extLst>
              <a:ext uri="{FF2B5EF4-FFF2-40B4-BE49-F238E27FC236}">
                <a16:creationId xmlns:a16="http://schemas.microsoft.com/office/drawing/2014/main" id="{7F21312C-5020-4444-ACEE-7BB9A998BE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7704" y="260648"/>
            <a:ext cx="51603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lvl="1" algn="l" rtl="0" fontAlgn="base">
              <a:spcBef>
                <a:spcPct val="0"/>
              </a:spcBef>
              <a:spcAft>
                <a:spcPct val="0"/>
              </a:spcAft>
            </a:pPr>
            <a:r>
              <a:rPr kumimoji="1" lang="zh-TW" altLang="en-US" sz="3200" b="1" kern="1200" dirty="0">
                <a:solidFill>
                  <a:srgbClr val="0033CC"/>
                </a:solidFill>
                <a:latin typeface="微軟正黑體" panose="020B0604030504040204" pitchFamily="34" charset="-120"/>
                <a:ea typeface="微軟正黑體" pitchFamily="34" charset="-120"/>
                <a:cs typeface="Times New Roman" panose="02020603050405020304" pitchFamily="18" charset="0"/>
              </a:rPr>
              <a:t>八、企業獎學金配置規劃</a:t>
            </a:r>
            <a:endParaRPr kumimoji="1" lang="en-US" altLang="zh-TW" sz="3200" b="1" kern="1200" dirty="0">
              <a:solidFill>
                <a:srgbClr val="0033CC"/>
              </a:solidFill>
              <a:latin typeface="微軟正黑體" panose="020B0604030504040204" pitchFamily="34" charset="-120"/>
              <a:ea typeface="微軟正黑體" pitchFamily="34" charset="-120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29E31E6-0360-4EF8-9D60-9FFAE206ACA1}"/>
              </a:ext>
            </a:extLst>
          </p:cNvPr>
          <p:cNvSpPr/>
          <p:nvPr/>
        </p:nvSpPr>
        <p:spPr>
          <a:xfrm>
            <a:off x="611560" y="1124744"/>
            <a:ext cx="79208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(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若合作企業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”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有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”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提供獎學金，請說明獎學金配置規劃；若 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“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無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”</a:t>
            </a:r>
            <a:r>
              <a:rPr lang="zh-TW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 則不用填寫</a:t>
            </a:r>
            <a:r>
              <a:rPr lang="en-US" altLang="zh-TW" dirty="0">
                <a:solidFill>
                  <a:srgbClr val="FF0000"/>
                </a:solidFill>
                <a:latin typeface="Times New Roman" panose="02020603050405020304" pitchFamily="18" charset="0"/>
                <a:ea typeface="標楷體" panose="03000509000000000000" pitchFamily="65" charset="-12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377257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Blueprint">
  <a:themeElements>
    <a:clrScheme name="Blueprint 2">
      <a:dk1>
        <a:srgbClr val="40458C"/>
      </a:dk1>
      <a:lt1>
        <a:srgbClr val="FFFFFF"/>
      </a:lt1>
      <a:dk2>
        <a:srgbClr val="660066"/>
      </a:dk2>
      <a:lt2>
        <a:srgbClr val="B7C1EB"/>
      </a:lt2>
      <a:accent1>
        <a:srgbClr val="ECD882"/>
      </a:accent1>
      <a:accent2>
        <a:srgbClr val="B2B2B2"/>
      </a:accent2>
      <a:accent3>
        <a:srgbClr val="FFFFFF"/>
      </a:accent3>
      <a:accent4>
        <a:srgbClr val="353A77"/>
      </a:accent4>
      <a:accent5>
        <a:srgbClr val="F4E9C1"/>
      </a:accent5>
      <a:accent6>
        <a:srgbClr val="A1A1A1"/>
      </a:accent6>
      <a:hlink>
        <a:srgbClr val="6F89F7"/>
      </a:hlink>
      <a:folHlink>
        <a:srgbClr val="CFDBFD"/>
      </a:folHlink>
    </a:clrScheme>
    <a:fontScheme name="Blueprint">
      <a:majorFont>
        <a:latin typeface="Times New Roman"/>
        <a:ea typeface="標楷體"/>
        <a:cs typeface=""/>
      </a:majorFont>
      <a:minorFont>
        <a:latin typeface="Times New Roman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標楷體" pitchFamily="65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ea typeface="標楷體" pitchFamily="65" charset="-120"/>
          </a:defRPr>
        </a:defPPr>
      </a:lstStyle>
    </a:lnDef>
  </a:objectDefaults>
  <a:extraClrSchemeLst>
    <a:extraClrScheme>
      <a:clrScheme name="Blueprint 1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2">
        <a:dk1>
          <a:srgbClr val="40458C"/>
        </a:dk1>
        <a:lt1>
          <a:srgbClr val="FFFFFF"/>
        </a:lt1>
        <a:dk2>
          <a:srgbClr val="660066"/>
        </a:dk2>
        <a:lt2>
          <a:srgbClr val="B7C1EB"/>
        </a:lt2>
        <a:accent1>
          <a:srgbClr val="ECD882"/>
        </a:accent1>
        <a:accent2>
          <a:srgbClr val="B2B2B2"/>
        </a:accent2>
        <a:accent3>
          <a:srgbClr val="FFFFFF"/>
        </a:accent3>
        <a:accent4>
          <a:srgbClr val="353A77"/>
        </a:accent4>
        <a:accent5>
          <a:srgbClr val="F4E9C1"/>
        </a:accent5>
        <a:accent6>
          <a:srgbClr val="A1A1A1"/>
        </a:accent6>
        <a:hlink>
          <a:srgbClr val="6F89F7"/>
        </a:hlink>
        <a:folHlink>
          <a:srgbClr val="CFDB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3">
        <a:dk1>
          <a:srgbClr val="000000"/>
        </a:dk1>
        <a:lt1>
          <a:srgbClr val="FFFFFF"/>
        </a:lt1>
        <a:dk2>
          <a:srgbClr val="4D4D4D"/>
        </a:dk2>
        <a:lt2>
          <a:srgbClr val="B2B2B2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777777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4">
        <a:dk1>
          <a:srgbClr val="333300"/>
        </a:dk1>
        <a:lt1>
          <a:srgbClr val="FFFFFF"/>
        </a:lt1>
        <a:dk2>
          <a:srgbClr val="663300"/>
        </a:dk2>
        <a:lt2>
          <a:srgbClr val="B2B2B2"/>
        </a:lt2>
        <a:accent1>
          <a:srgbClr val="DDC6A7"/>
        </a:accent1>
        <a:accent2>
          <a:srgbClr val="D9C167"/>
        </a:accent2>
        <a:accent3>
          <a:srgbClr val="FFFFFF"/>
        </a:accent3>
        <a:accent4>
          <a:srgbClr val="2A2A00"/>
        </a:accent4>
        <a:accent5>
          <a:srgbClr val="EBDFD0"/>
        </a:accent5>
        <a:accent6>
          <a:srgbClr val="C4AF5D"/>
        </a:accent6>
        <a:hlink>
          <a:srgbClr val="8A7A66"/>
        </a:hlink>
        <a:folHlink>
          <a:srgbClr val="C0AE9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ueprint 5">
        <a:dk1>
          <a:srgbClr val="000000"/>
        </a:dk1>
        <a:lt1>
          <a:srgbClr val="FFFFFF"/>
        </a:lt1>
        <a:dk2>
          <a:srgbClr val="003366"/>
        </a:dk2>
        <a:lt2>
          <a:srgbClr val="CCFFCC"/>
        </a:lt2>
        <a:accent1>
          <a:srgbClr val="006699"/>
        </a:accent1>
        <a:accent2>
          <a:srgbClr val="009999"/>
        </a:accent2>
        <a:accent3>
          <a:srgbClr val="AAADB8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99CC"/>
        </a:hlink>
        <a:folHlink>
          <a:srgbClr val="0045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6">
        <a:dk1>
          <a:srgbClr val="000000"/>
        </a:dk1>
        <a:lt1>
          <a:srgbClr val="FFFFFF"/>
        </a:lt1>
        <a:dk2>
          <a:srgbClr val="004A48"/>
        </a:dk2>
        <a:lt2>
          <a:srgbClr val="33CCCC"/>
        </a:lt2>
        <a:accent1>
          <a:srgbClr val="006699"/>
        </a:accent1>
        <a:accent2>
          <a:srgbClr val="009999"/>
        </a:accent2>
        <a:accent3>
          <a:srgbClr val="AAB1B1"/>
        </a:accent3>
        <a:accent4>
          <a:srgbClr val="DADADA"/>
        </a:accent4>
        <a:accent5>
          <a:srgbClr val="AAB8CA"/>
        </a:accent5>
        <a:accent6>
          <a:srgbClr val="008A8A"/>
        </a:accent6>
        <a:hlink>
          <a:srgbClr val="00CC99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7">
        <a:dk1>
          <a:srgbClr val="000000"/>
        </a:dk1>
        <a:lt1>
          <a:srgbClr val="FFFFFF"/>
        </a:lt1>
        <a:dk2>
          <a:srgbClr val="333300"/>
        </a:dk2>
        <a:lt2>
          <a:srgbClr val="FFFFCC"/>
        </a:lt2>
        <a:accent1>
          <a:srgbClr val="CC9900"/>
        </a:accent1>
        <a:accent2>
          <a:srgbClr val="CC6600"/>
        </a:accent2>
        <a:accent3>
          <a:srgbClr val="ADAD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808000"/>
        </a:hlink>
        <a:folHlink>
          <a:srgbClr val="525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ueprint 8">
        <a:dk1>
          <a:srgbClr val="003D62"/>
        </a:dk1>
        <a:lt1>
          <a:srgbClr val="FFFFFF"/>
        </a:lt1>
        <a:dk2>
          <a:srgbClr val="006699"/>
        </a:dk2>
        <a:lt2>
          <a:srgbClr val="C8D1DA"/>
        </a:lt2>
        <a:accent1>
          <a:srgbClr val="9AC0EA"/>
        </a:accent1>
        <a:accent2>
          <a:srgbClr val="80C3C8"/>
        </a:accent2>
        <a:accent3>
          <a:srgbClr val="FFFFFF"/>
        </a:accent3>
        <a:accent4>
          <a:srgbClr val="003353"/>
        </a:accent4>
        <a:accent5>
          <a:srgbClr val="CADCF3"/>
        </a:accent5>
        <a:accent6>
          <a:srgbClr val="73B0B5"/>
        </a:accent6>
        <a:hlink>
          <a:srgbClr val="81ABCB"/>
        </a:hlink>
        <a:folHlink>
          <a:srgbClr val="B6CB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12361</TotalTime>
  <Words>290</Words>
  <Application>Microsoft Office PowerPoint</Application>
  <PresentationFormat>如螢幕大小 (4:3)</PresentationFormat>
  <Paragraphs>65</Paragraphs>
  <Slides>9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4</vt:i4>
      </vt:variant>
      <vt:variant>
        <vt:lpstr>投影片標題</vt:lpstr>
      </vt:variant>
      <vt:variant>
        <vt:i4>9</vt:i4>
      </vt:variant>
    </vt:vector>
  </HeadingPairs>
  <TitlesOfParts>
    <vt:vector size="22" baseType="lpstr">
      <vt:lpstr>微軟正黑體</vt:lpstr>
      <vt:lpstr>標楷體</vt:lpstr>
      <vt:lpstr>Arial</vt:lpstr>
      <vt:lpstr>Calibri</vt:lpstr>
      <vt:lpstr>Calibri Light</vt:lpstr>
      <vt:lpstr>Tahoma</vt:lpstr>
      <vt:lpstr>Times New Roman</vt:lpstr>
      <vt:lpstr>Verdana</vt:lpstr>
      <vt:lpstr>Wingdings</vt:lpstr>
      <vt:lpstr>Office 佈景主題</vt:lpstr>
      <vt:lpstr>自訂設計</vt:lpstr>
      <vt:lpstr>Network</vt:lpstr>
      <vt:lpstr>Blueprint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八、企業獎學金配置規劃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yuting</dc:creator>
  <cp:lastModifiedBy>陳昱廷</cp:lastModifiedBy>
  <cp:revision>8</cp:revision>
  <cp:lastPrinted>2021-10-04T02:57:24Z</cp:lastPrinted>
  <dcterms:created xsi:type="dcterms:W3CDTF">2011-04-14T08:04:32Z</dcterms:created>
  <dcterms:modified xsi:type="dcterms:W3CDTF">2024-11-20T13:18:55Z</dcterms:modified>
</cp:coreProperties>
</file>